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0" r:id="rId4"/>
  </p:sldMasterIdLst>
  <p:notesMasterIdLst>
    <p:notesMasterId r:id="rId25"/>
  </p:notesMasterIdLst>
  <p:handoutMasterIdLst>
    <p:handoutMasterId r:id="rId26"/>
  </p:handoutMasterIdLst>
  <p:sldIdLst>
    <p:sldId id="478" r:id="rId5"/>
    <p:sldId id="490" r:id="rId6"/>
    <p:sldId id="464" r:id="rId7"/>
    <p:sldId id="491" r:id="rId8"/>
    <p:sldId id="497" r:id="rId9"/>
    <p:sldId id="498" r:id="rId10"/>
    <p:sldId id="499" r:id="rId11"/>
    <p:sldId id="500" r:id="rId12"/>
    <p:sldId id="501" r:id="rId13"/>
    <p:sldId id="502" r:id="rId14"/>
    <p:sldId id="503" r:id="rId15"/>
    <p:sldId id="504" r:id="rId16"/>
    <p:sldId id="506" r:id="rId17"/>
    <p:sldId id="505" r:id="rId18"/>
    <p:sldId id="507" r:id="rId19"/>
    <p:sldId id="508" r:id="rId20"/>
    <p:sldId id="509" r:id="rId21"/>
    <p:sldId id="510" r:id="rId22"/>
    <p:sldId id="492" r:id="rId23"/>
    <p:sldId id="479" r:id="rId24"/>
  </p:sldIdLst>
  <p:sldSz cx="9144000" cy="5143500" type="screen16x9"/>
  <p:notesSz cx="6858000" cy="9144000"/>
  <p:defaultTextStyle>
    <a:defPPr>
      <a:defRPr lang="en-US"/>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73" userDrawn="1">
          <p15:clr>
            <a:srgbClr val="A4A3A4"/>
          </p15:clr>
        </p15:guide>
        <p15:guide id="2" orient="horz" pos="764" userDrawn="1">
          <p15:clr>
            <a:srgbClr val="A4A3A4"/>
          </p15:clr>
        </p15:guide>
        <p15:guide id="3" orient="horz" pos="3544" userDrawn="1">
          <p15:clr>
            <a:srgbClr val="A4A3A4"/>
          </p15:clr>
        </p15:guide>
        <p15:guide id="4" orient="horz" pos="2159" userDrawn="1">
          <p15:clr>
            <a:srgbClr val="A4A3A4"/>
          </p15:clr>
        </p15:guide>
        <p15:guide id="5" orient="horz" pos="1374" userDrawn="1">
          <p15:clr>
            <a:srgbClr val="A4A3A4"/>
          </p15:clr>
        </p15:guide>
        <p15:guide id="6" orient="horz" pos="3699" userDrawn="1">
          <p15:clr>
            <a:srgbClr val="A4A3A4"/>
          </p15:clr>
        </p15:guide>
        <p15:guide id="7" orient="horz" pos="1164" userDrawn="1">
          <p15:clr>
            <a:srgbClr val="A4A3A4"/>
          </p15:clr>
        </p15:guide>
        <p15:guide id="8" pos="3896" userDrawn="1">
          <p15:clr>
            <a:srgbClr val="A4A3A4"/>
          </p15:clr>
        </p15:guide>
        <p15:guide id="9" pos="521" userDrawn="1">
          <p15:clr>
            <a:srgbClr val="A4A3A4"/>
          </p15:clr>
        </p15:guide>
        <p15:guide id="10" pos="4211" userDrawn="1">
          <p15:clr>
            <a:srgbClr val="A4A3A4"/>
          </p15:clr>
        </p15:guide>
        <p15:guide id="11" pos="7299" userDrawn="1">
          <p15:clr>
            <a:srgbClr val="A4A3A4"/>
          </p15:clr>
        </p15:guide>
        <p15:guide id="12" pos="5316" userDrawn="1">
          <p15:clr>
            <a:srgbClr val="A4A3A4"/>
          </p15:clr>
        </p15:guide>
        <p15:guide id="13" pos="291" userDrawn="1">
          <p15:clr>
            <a:srgbClr val="A4A3A4"/>
          </p15:clr>
        </p15:guide>
        <p15:guide id="14" pos="343" userDrawn="1">
          <p15:clr>
            <a:srgbClr val="A4A3A4"/>
          </p15:clr>
        </p15:guide>
        <p15:guide id="15" pos="6809" userDrawn="1">
          <p15:clr>
            <a:srgbClr val="A4A3A4"/>
          </p15:clr>
        </p15:guide>
        <p15:guide id="16" pos="6888" userDrawn="1">
          <p15:clr>
            <a:srgbClr val="A4A3A4"/>
          </p15:clr>
        </p15:guide>
        <p15:guide id="17" pos="768" userDrawn="1">
          <p15:clr>
            <a:srgbClr val="A4A3A4"/>
          </p15:clr>
        </p15:guide>
        <p15:guide id="18" orient="horz" pos="280">
          <p15:clr>
            <a:srgbClr val="A4A3A4"/>
          </p15:clr>
        </p15:guide>
        <p15:guide id="19" orient="horz" pos="573">
          <p15:clr>
            <a:srgbClr val="A4A3A4"/>
          </p15:clr>
        </p15:guide>
        <p15:guide id="20" orient="horz" pos="2658">
          <p15:clr>
            <a:srgbClr val="A4A3A4"/>
          </p15:clr>
        </p15:guide>
        <p15:guide id="21" orient="horz" pos="1619">
          <p15:clr>
            <a:srgbClr val="A4A3A4"/>
          </p15:clr>
        </p15:guide>
        <p15:guide id="22" orient="horz" pos="1031">
          <p15:clr>
            <a:srgbClr val="A4A3A4"/>
          </p15:clr>
        </p15:guide>
        <p15:guide id="23" orient="horz" pos="2774">
          <p15:clr>
            <a:srgbClr val="A4A3A4"/>
          </p15:clr>
        </p15:guide>
        <p15:guide id="24" orient="horz" pos="863">
          <p15:clr>
            <a:srgbClr val="A4A3A4"/>
          </p15:clr>
        </p15:guide>
        <p15:guide id="25" pos="4824" userDrawn="1">
          <p15:clr>
            <a:srgbClr val="A4A3A4"/>
          </p15:clr>
        </p15:guide>
        <p15:guide id="26" pos="391">
          <p15:clr>
            <a:srgbClr val="A4A3A4"/>
          </p15:clr>
        </p15:guide>
        <p15:guide id="27" pos="3158">
          <p15:clr>
            <a:srgbClr val="A4A3A4"/>
          </p15:clr>
        </p15:guide>
        <p15:guide id="28" pos="5474">
          <p15:clr>
            <a:srgbClr val="A4A3A4"/>
          </p15:clr>
        </p15:guide>
        <p15:guide id="29" pos="3987">
          <p15:clr>
            <a:srgbClr val="A4A3A4"/>
          </p15:clr>
        </p15:guide>
        <p15:guide id="30" pos="218">
          <p15:clr>
            <a:srgbClr val="A4A3A4"/>
          </p15:clr>
        </p15:guide>
        <p15:guide id="31" pos="257">
          <p15:clr>
            <a:srgbClr val="A4A3A4"/>
          </p15:clr>
        </p15:guide>
        <p15:guide id="32" pos="4872" userDrawn="1">
          <p15:clr>
            <a:srgbClr val="A4A3A4"/>
          </p15:clr>
        </p15:guide>
        <p15:guide id="33" pos="5166">
          <p15:clr>
            <a:srgbClr val="A4A3A4"/>
          </p15:clr>
        </p15:guide>
        <p15:guide id="34" pos="485">
          <p15:clr>
            <a:srgbClr val="A4A3A4"/>
          </p15:clr>
        </p15:guide>
        <p15:guide id="35" orient="horz" pos="577">
          <p15:clr>
            <a:srgbClr val="A4A3A4"/>
          </p15:clr>
        </p15:guide>
        <p15:guide id="36" orient="horz" pos="585">
          <p15:clr>
            <a:srgbClr val="A4A3A4"/>
          </p15:clr>
        </p15:guide>
        <p15:guide id="37" orient="horz" pos="864">
          <p15:clr>
            <a:srgbClr val="A4A3A4"/>
          </p15:clr>
        </p15:guide>
        <p15:guide id="38" orient="horz" pos="584">
          <p15:clr>
            <a:srgbClr val="A4A3A4"/>
          </p15:clr>
        </p15:guide>
        <p15:guide id="39" orient="horz" pos="570">
          <p15:clr>
            <a:srgbClr val="A4A3A4"/>
          </p15:clr>
        </p15:guide>
        <p15:guide id="40" orient="horz" pos="562">
          <p15:clr>
            <a:srgbClr val="A4A3A4"/>
          </p15:clr>
        </p15:guide>
        <p15:guide id="41" orient="horz" pos="547">
          <p15:clr>
            <a:srgbClr val="A4A3A4"/>
          </p15:clr>
        </p15:guide>
        <p15:guide id="42" pos="472">
          <p15:clr>
            <a:srgbClr val="A4A3A4"/>
          </p15:clr>
        </p15:guide>
        <p15:guide id="43" pos="566">
          <p15:clr>
            <a:srgbClr val="A4A3A4"/>
          </p15:clr>
        </p15:guide>
        <p15:guide id="44" pos="936" userDrawn="1">
          <p15:clr>
            <a:srgbClr val="A4A3A4"/>
          </p15:clr>
        </p15:guide>
        <p15:guide id="45" pos="2880" userDrawn="1">
          <p15:clr>
            <a:srgbClr val="A4A3A4"/>
          </p15:clr>
        </p15:guide>
        <p15:guide id="46" orient="horz" pos="812">
          <p15:clr>
            <a:srgbClr val="A4A3A4"/>
          </p15:clr>
        </p15:guide>
        <p15:guide id="47" orient="horz" pos="667">
          <p15:clr>
            <a:srgbClr val="A4A3A4"/>
          </p15:clr>
        </p15:guide>
        <p15:guide id="48" orient="horz" pos="708">
          <p15:clr>
            <a:srgbClr val="A4A3A4"/>
          </p15:clr>
        </p15:guide>
        <p15:guide id="49" orient="horz" pos="81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x" initials="A" lastIdx="64" clrIdx="0"/>
  <p:cmAuthor id="2" name="Jillian Baum" initials="" lastIdx="0" clrIdx="1"/>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88C341"/>
    <a:srgbClr val="1EB0C8"/>
    <a:srgbClr val="1EA2B6"/>
    <a:srgbClr val="08ABB7"/>
    <a:srgbClr val="1CA5B9"/>
    <a:srgbClr val="1EBAC8"/>
    <a:srgbClr val="1CA0B4"/>
    <a:srgbClr val="1CABB6"/>
    <a:srgbClr val="666666"/>
    <a:srgbClr val="46454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39" autoAdjust="0"/>
    <p:restoredTop sz="79975" autoAdjust="0"/>
  </p:normalViewPr>
  <p:slideViewPr>
    <p:cSldViewPr snapToGrid="0">
      <p:cViewPr varScale="1">
        <p:scale>
          <a:sx n="93" d="100"/>
          <a:sy n="93" d="100"/>
        </p:scale>
        <p:origin x="1104" y="67"/>
      </p:cViewPr>
      <p:guideLst>
        <p:guide orient="horz" pos="373"/>
        <p:guide orient="horz" pos="764"/>
        <p:guide orient="horz" pos="3544"/>
        <p:guide orient="horz" pos="2159"/>
        <p:guide orient="horz" pos="1374"/>
        <p:guide orient="horz" pos="3699"/>
        <p:guide orient="horz" pos="1164"/>
        <p:guide pos="3896"/>
        <p:guide pos="521"/>
        <p:guide pos="4211"/>
        <p:guide pos="7299"/>
        <p:guide pos="5316"/>
        <p:guide pos="291"/>
        <p:guide pos="343"/>
        <p:guide pos="6809"/>
        <p:guide pos="6888"/>
        <p:guide pos="768"/>
        <p:guide orient="horz" pos="280"/>
        <p:guide orient="horz" pos="573"/>
        <p:guide orient="horz" pos="2658"/>
        <p:guide orient="horz" pos="1619"/>
        <p:guide orient="horz" pos="1031"/>
        <p:guide orient="horz" pos="2774"/>
        <p:guide orient="horz" pos="863"/>
        <p:guide pos="4824"/>
        <p:guide pos="391"/>
        <p:guide pos="3158"/>
        <p:guide pos="5474"/>
        <p:guide pos="3987"/>
        <p:guide pos="218"/>
        <p:guide pos="257"/>
        <p:guide pos="4872"/>
        <p:guide pos="5166"/>
        <p:guide pos="485"/>
        <p:guide orient="horz" pos="577"/>
        <p:guide orient="horz" pos="585"/>
        <p:guide orient="horz" pos="864"/>
        <p:guide orient="horz" pos="584"/>
        <p:guide orient="horz" pos="570"/>
        <p:guide orient="horz" pos="562"/>
        <p:guide orient="horz" pos="547"/>
        <p:guide pos="472"/>
        <p:guide pos="566"/>
        <p:guide pos="936"/>
        <p:guide pos="2880"/>
        <p:guide orient="horz" pos="812"/>
        <p:guide orient="horz" pos="667"/>
        <p:guide orient="horz" pos="708"/>
        <p:guide orient="horz" pos="81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4" d="100"/>
        <a:sy n="124"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F5E9BF7-95E4-A242-BA1D-05FDCF603BE6}" type="datetime1">
              <a:rPr lang="en-US" smtClean="0"/>
              <a:pPr/>
              <a:t>3/31/2017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DDC95D-4A3A-7D4E-AF7C-745F2732B14A}" type="slidenum">
              <a:rPr lang="en-US" smtClean="0"/>
              <a:pPr/>
              <a:t>‹#›</a:t>
            </a:fld>
            <a:endParaRPr lang="en-US"/>
          </a:p>
        </p:txBody>
      </p:sp>
    </p:spTree>
    <p:extLst>
      <p:ext uri="{BB962C8B-B14F-4D97-AF65-F5344CB8AC3E}">
        <p14:creationId xmlns:p14="http://schemas.microsoft.com/office/powerpoint/2010/main" val="307864561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g>
</file>

<file path=ppt/media/image12.png>
</file>

<file path=ppt/media/image13.png>
</file>

<file path=ppt/media/image14.png>
</file>

<file path=ppt/media/image3.jpeg>
</file>

<file path=ppt/media/image4.jpeg>
</file>

<file path=ppt/media/image5.jpe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65DBCB1-0306-AD41-9452-11E7C08D5C04}" type="datetime1">
              <a:rPr lang="en-US" smtClean="0"/>
              <a:pPr/>
              <a:t>3/31/2017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E90029-A909-AD4E-9775-A0D64990AD22}" type="slidenum">
              <a:rPr lang="en-US" smtClean="0"/>
              <a:pPr/>
              <a:t>‹#›</a:t>
            </a:fld>
            <a:endParaRPr lang="en-US"/>
          </a:p>
        </p:txBody>
      </p:sp>
    </p:spTree>
    <p:extLst>
      <p:ext uri="{BB962C8B-B14F-4D97-AF65-F5344CB8AC3E}">
        <p14:creationId xmlns:p14="http://schemas.microsoft.com/office/powerpoint/2010/main" val="518720818"/>
      </p:ext>
    </p:extLst>
  </p:cSld>
  <p:clrMap bg1="lt1" tx1="dk1" bg2="lt2" tx2="dk2" accent1="accent1" accent2="accent2" accent3="accent3" accent4="accent4" accent5="accent5" accent6="accent6" hlink="hlink" folHlink="folHlink"/>
  <p:hf hdr="0" ftr="0" dt="0"/>
  <p:notesStyle>
    <a:lvl1pPr marL="0" algn="l" defTabSz="342900" rtl="0" eaLnBrk="1" latinLnBrk="0" hangingPunct="1">
      <a:defRPr sz="900" kern="1200">
        <a:solidFill>
          <a:schemeClr val="tx1"/>
        </a:solidFill>
        <a:latin typeface="+mn-lt"/>
        <a:ea typeface="+mn-ea"/>
        <a:cs typeface="+mn-cs"/>
      </a:defRPr>
    </a:lvl1pPr>
    <a:lvl2pPr marL="342900" algn="l" defTabSz="342900" rtl="0" eaLnBrk="1" latinLnBrk="0" hangingPunct="1">
      <a:defRPr sz="900" kern="1200">
        <a:solidFill>
          <a:schemeClr val="tx1"/>
        </a:solidFill>
        <a:latin typeface="+mn-lt"/>
        <a:ea typeface="+mn-ea"/>
        <a:cs typeface="+mn-cs"/>
      </a:defRPr>
    </a:lvl2pPr>
    <a:lvl3pPr marL="685800" algn="l" defTabSz="342900" rtl="0" eaLnBrk="1" latinLnBrk="0" hangingPunct="1">
      <a:defRPr sz="900" kern="1200">
        <a:solidFill>
          <a:schemeClr val="tx1"/>
        </a:solidFill>
        <a:latin typeface="+mn-lt"/>
        <a:ea typeface="+mn-ea"/>
        <a:cs typeface="+mn-cs"/>
      </a:defRPr>
    </a:lvl3pPr>
    <a:lvl4pPr marL="1028700" algn="l" defTabSz="342900" rtl="0" eaLnBrk="1" latinLnBrk="0" hangingPunct="1">
      <a:defRPr sz="900" kern="1200">
        <a:solidFill>
          <a:schemeClr val="tx1"/>
        </a:solidFill>
        <a:latin typeface="+mn-lt"/>
        <a:ea typeface="+mn-ea"/>
        <a:cs typeface="+mn-cs"/>
      </a:defRPr>
    </a:lvl4pPr>
    <a:lvl5pPr marL="1371600" algn="l" defTabSz="342900" rtl="0" eaLnBrk="1" latinLnBrk="0" hangingPunct="1">
      <a:defRPr sz="900" kern="1200">
        <a:solidFill>
          <a:schemeClr val="tx1"/>
        </a:solidFill>
        <a:latin typeface="+mn-lt"/>
        <a:ea typeface="+mn-ea"/>
        <a:cs typeface="+mn-cs"/>
      </a:defRPr>
    </a:lvl5pPr>
    <a:lvl6pPr marL="1714500" algn="l" defTabSz="342900" rtl="0" eaLnBrk="1" latinLnBrk="0" hangingPunct="1">
      <a:defRPr sz="900" kern="1200">
        <a:solidFill>
          <a:schemeClr val="tx1"/>
        </a:solidFill>
        <a:latin typeface="+mn-lt"/>
        <a:ea typeface="+mn-ea"/>
        <a:cs typeface="+mn-cs"/>
      </a:defRPr>
    </a:lvl6pPr>
    <a:lvl7pPr marL="2057400" algn="l" defTabSz="342900" rtl="0" eaLnBrk="1" latinLnBrk="0" hangingPunct="1">
      <a:defRPr sz="900" kern="1200">
        <a:solidFill>
          <a:schemeClr val="tx1"/>
        </a:solidFill>
        <a:latin typeface="+mn-lt"/>
        <a:ea typeface="+mn-ea"/>
        <a:cs typeface="+mn-cs"/>
      </a:defRPr>
    </a:lvl7pPr>
    <a:lvl8pPr marL="2400300" algn="l" defTabSz="342900" rtl="0" eaLnBrk="1" latinLnBrk="0" hangingPunct="1">
      <a:defRPr sz="900" kern="1200">
        <a:solidFill>
          <a:schemeClr val="tx1"/>
        </a:solidFill>
        <a:latin typeface="+mn-lt"/>
        <a:ea typeface="+mn-ea"/>
        <a:cs typeface="+mn-cs"/>
      </a:defRPr>
    </a:lvl8pPr>
    <a:lvl9pPr marL="2743200" algn="l" defTabSz="3429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1</a:t>
            </a:fld>
            <a:endParaRPr lang="en-US" dirty="0"/>
          </a:p>
        </p:txBody>
      </p:sp>
    </p:spTree>
    <p:extLst>
      <p:ext uri="{BB962C8B-B14F-4D97-AF65-F5344CB8AC3E}">
        <p14:creationId xmlns:p14="http://schemas.microsoft.com/office/powerpoint/2010/main" val="1749972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Time to talk about architecture. Project Hibernate</a:t>
            </a:r>
            <a:r>
              <a:rPr lang="en-US" baseline="0" dirty="0" smtClean="0"/>
              <a:t> OGM</a:t>
            </a:r>
            <a:r>
              <a:rPr lang="en-US" dirty="0" smtClean="0"/>
              <a:t> (Object-Grid</a:t>
            </a:r>
            <a:r>
              <a:rPr lang="en-US" baseline="0" dirty="0" smtClean="0"/>
              <a:t> Mapping</a:t>
            </a:r>
            <a:r>
              <a:rPr lang="en-US" dirty="0" smtClean="0"/>
              <a:t>) is based on famous Hibernate ORM (Object-Relational Mapping).</a:t>
            </a:r>
          </a:p>
          <a:p>
            <a:endParaRPr lang="en-US" dirty="0" smtClean="0"/>
          </a:p>
          <a:p>
            <a:r>
              <a:rPr lang="en-US" dirty="0" smtClean="0"/>
              <a:t>What</a:t>
            </a:r>
            <a:r>
              <a:rPr lang="en-US" baseline="0" dirty="0" smtClean="0"/>
              <a:t> happens than we execute the simple code? </a:t>
            </a:r>
          </a:p>
          <a:p>
            <a:endParaRPr lang="en-US" baseline="0" dirty="0" smtClean="0"/>
          </a:p>
          <a:p>
            <a:r>
              <a:rPr lang="en-US" dirty="0" smtClean="0"/>
              <a:t>Core of Hibernate</a:t>
            </a:r>
            <a:r>
              <a:rPr lang="en-US" baseline="0" dirty="0" smtClean="0"/>
              <a:t> ORM defines type of request and redirect the request to core of Hibernate OGM.  After it, core of Hibernate OGM loads concrete provider and sends to it sequence of commands to lower level. These commands are: </a:t>
            </a:r>
          </a:p>
          <a:p>
            <a:pPr marL="228600" indent="-228600">
              <a:buAutoNum type="arabicParenR"/>
            </a:pPr>
            <a:r>
              <a:rPr lang="en-US" baseline="0" dirty="0" smtClean="0"/>
              <a:t>Create new transaction</a:t>
            </a:r>
          </a:p>
          <a:p>
            <a:pPr marL="228600" indent="-228600">
              <a:buAutoNum type="arabicParenR"/>
            </a:pPr>
            <a:r>
              <a:rPr lang="en-US" baseline="0" dirty="0" smtClean="0"/>
              <a:t>Create empty tuple for future entity</a:t>
            </a:r>
          </a:p>
          <a:p>
            <a:pPr marL="228600" indent="-228600">
              <a:buAutoNum type="arabicParenR"/>
            </a:pPr>
            <a:r>
              <a:rPr lang="en-US" baseline="0" dirty="0" smtClean="0"/>
              <a:t>Set data of new entity and insert to storage</a:t>
            </a:r>
          </a:p>
          <a:p>
            <a:pPr marL="228600" indent="-228600">
              <a:buAutoNum type="arabicParenR"/>
            </a:pPr>
            <a:r>
              <a:rPr lang="en-US" baseline="0" dirty="0" smtClean="0"/>
              <a:t>Commit the transaction.</a:t>
            </a:r>
          </a:p>
          <a:p>
            <a:pPr marL="228600" indent="-228600">
              <a:buAutoNum type="arabicParenR"/>
            </a:pPr>
            <a:endParaRPr lang="en-US" baseline="0" dirty="0" smtClean="0"/>
          </a:p>
          <a:p>
            <a:pPr marL="0" indent="0">
              <a:buNone/>
            </a:pPr>
            <a:r>
              <a:rPr lang="en-US" baseline="0" dirty="0" smtClean="0"/>
              <a:t>And concrete data storage provider and grid dialect are doing low-level actions with storage.</a:t>
            </a:r>
          </a:p>
          <a:p>
            <a:pPr marL="228600" indent="-228600">
              <a:buAutoNum type="arabicParenR"/>
            </a:pPr>
            <a:endParaRPr lang="en-US" baseline="0" dirty="0" smtClean="0"/>
          </a:p>
          <a:p>
            <a:pPr marL="0" indent="0">
              <a:buNone/>
            </a:pPr>
            <a:r>
              <a:rPr lang="en-US" baseline="0" dirty="0" smtClean="0"/>
              <a:t>The sequence rights for OrientDB integration module.  Integration modules  for other storages has different sequence.</a:t>
            </a:r>
          </a:p>
          <a:p>
            <a:pPr marL="0" indent="0">
              <a:buNone/>
            </a:pPr>
            <a:endParaRPr lang="en-US" baseline="0" dirty="0" smtClean="0"/>
          </a:p>
          <a:p>
            <a:pPr marL="228600" indent="-228600">
              <a:buAutoNum type="arabicParenR"/>
            </a:pPr>
            <a:endParaRPr lang="en-US" baseline="0" dirty="0" smtClean="0"/>
          </a:p>
          <a:p>
            <a:pPr marL="228600" indent="-228600">
              <a:buAutoNum type="arabicParen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12</a:t>
            </a:fld>
            <a:endParaRPr lang="en-US"/>
          </a:p>
        </p:txBody>
      </p:sp>
    </p:spTree>
    <p:extLst>
      <p:ext uri="{BB962C8B-B14F-4D97-AF65-F5344CB8AC3E}">
        <p14:creationId xmlns:p14="http://schemas.microsoft.com/office/powerpoint/2010/main" val="5625058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OrientDB is multi-model database combines document-oriented</a:t>
            </a:r>
            <a:r>
              <a:rPr lang="en-US" baseline="0" dirty="0" smtClean="0"/>
              <a:t> and graph storages. In this way, You can create document as graph node and  make link (edge) to other graph node</a:t>
            </a:r>
            <a:r>
              <a:rPr lang="en-US" baseline="0" dirty="0" smtClean="0"/>
              <a:t>. First release of OrientDB was in 2010 by Luca </a:t>
            </a:r>
            <a:r>
              <a:rPr lang="en-US" baseline="0" dirty="0" err="1" smtClean="0"/>
              <a:t>Garulli</a:t>
            </a:r>
            <a:r>
              <a:rPr lang="en-US" baseline="0" dirty="0" smtClean="0"/>
              <a:t>.</a:t>
            </a:r>
            <a:endParaRPr lang="en-US" baseline="0" dirty="0" smtClean="0"/>
          </a:p>
          <a:p>
            <a:endParaRPr lang="en-US" baseline="0" dirty="0" smtClean="0"/>
          </a:p>
          <a:p>
            <a:r>
              <a:rPr lang="en-US" baseline="0" dirty="0" smtClean="0"/>
              <a:t>OrientDB has advantages</a:t>
            </a: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14</a:t>
            </a:fld>
            <a:endParaRPr lang="en-US"/>
          </a:p>
        </p:txBody>
      </p:sp>
    </p:spTree>
    <p:extLst>
      <p:ext uri="{BB962C8B-B14F-4D97-AF65-F5344CB8AC3E}">
        <p14:creationId xmlns:p14="http://schemas.microsoft.com/office/powerpoint/2010/main" val="33911848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about</a:t>
            </a:r>
            <a:r>
              <a:rPr lang="en-US" baseline="0" dirty="0" smtClean="0"/>
              <a:t> disadvantages?</a:t>
            </a:r>
          </a:p>
          <a:p>
            <a:r>
              <a:rPr lang="en-US" baseline="0" dirty="0" smtClean="0"/>
              <a:t>OrientDB team is small and it can not develop new features and fix bugs </a:t>
            </a:r>
            <a:r>
              <a:rPr lang="en-US" baseline="0" dirty="0" err="1" smtClean="0"/>
              <a:t>fastly</a:t>
            </a:r>
            <a:r>
              <a:rPr lang="en-US" baseline="0" dirty="0" smtClean="0"/>
              <a:t>.</a:t>
            </a:r>
          </a:p>
          <a:p>
            <a:r>
              <a:rPr lang="en-US" baseline="0" dirty="0" smtClean="0"/>
              <a:t>Implementation is enough green.</a:t>
            </a: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15</a:t>
            </a:fld>
            <a:endParaRPr lang="en-US"/>
          </a:p>
        </p:txBody>
      </p:sp>
    </p:spTree>
    <p:extLst>
      <p:ext uri="{BB962C8B-B14F-4D97-AF65-F5344CB8AC3E}">
        <p14:creationId xmlns:p14="http://schemas.microsoft.com/office/powerpoint/2010/main" val="17965342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17</a:t>
            </a:fld>
            <a:endParaRPr lang="en-US"/>
          </a:p>
        </p:txBody>
      </p:sp>
    </p:spTree>
    <p:extLst>
      <p:ext uri="{BB962C8B-B14F-4D97-AF65-F5344CB8AC3E}">
        <p14:creationId xmlns:p14="http://schemas.microsoft.com/office/powerpoint/2010/main" val="11841907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18</a:t>
            </a:fld>
            <a:endParaRPr lang="en-US"/>
          </a:p>
        </p:txBody>
      </p:sp>
    </p:spTree>
    <p:extLst>
      <p:ext uri="{BB962C8B-B14F-4D97-AF65-F5344CB8AC3E}">
        <p14:creationId xmlns:p14="http://schemas.microsoft.com/office/powerpoint/2010/main" val="35075091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solidFill>
                  <a:prstClr val="black"/>
                </a:solidFill>
              </a:rPr>
              <a:pPr/>
              <a:t>20</a:t>
            </a:fld>
            <a:endParaRPr lang="en-US">
              <a:solidFill>
                <a:prstClr val="black"/>
              </a:solidFill>
            </a:endParaRPr>
          </a:p>
        </p:txBody>
      </p:sp>
    </p:spTree>
    <p:extLst>
      <p:ext uri="{BB962C8B-B14F-4D97-AF65-F5344CB8AC3E}">
        <p14:creationId xmlns:p14="http://schemas.microsoft.com/office/powerpoint/2010/main" val="3118165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defTabSz="914292">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a:t>
            </a:fld>
            <a:endParaRPr lang="en-US"/>
          </a:p>
        </p:txBody>
      </p:sp>
    </p:spTree>
    <p:extLst>
      <p:ext uri="{BB962C8B-B14F-4D97-AF65-F5344CB8AC3E}">
        <p14:creationId xmlns:p14="http://schemas.microsoft.com/office/powerpoint/2010/main" val="22754038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 I am going to talk</a:t>
            </a:r>
            <a:r>
              <a:rPr lang="en-US" baseline="0" dirty="0" smtClean="0"/>
              <a:t> about using JPA in NoSQL world,  to present projects Hibernate OGM, OrientDB and  my integration module that lets use JPA and OrientDB together.</a:t>
            </a:r>
          </a:p>
          <a:p>
            <a:r>
              <a:rPr lang="en-US" baseline="0" dirty="0" smtClean="0"/>
              <a:t>My speech consists of four subtopics.  </a:t>
            </a:r>
          </a:p>
          <a:p>
            <a:r>
              <a:rPr lang="en-US" baseline="0" dirty="0" smtClean="0"/>
              <a:t>I demonstrate examples of using Hibernate OGM with several NoSQL storages. Also I demonstrate OrientDB and my integration module for Hibernate OGM for OrientDB .</a:t>
            </a:r>
          </a:p>
          <a:p>
            <a:endParaRPr lang="en-US" baseline="0" dirty="0" smtClean="0"/>
          </a:p>
          <a:p>
            <a:r>
              <a:rPr lang="en-US" baseline="0" dirty="0" smtClean="0"/>
              <a:t>Lets start</a:t>
            </a: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3</a:t>
            </a:fld>
            <a:endParaRPr lang="en-US"/>
          </a:p>
        </p:txBody>
      </p:sp>
    </p:spTree>
    <p:extLst>
      <p:ext uri="{BB962C8B-B14F-4D97-AF65-F5344CB8AC3E}">
        <p14:creationId xmlns:p14="http://schemas.microsoft.com/office/powerpoint/2010/main" val="3277828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dirty="0" smtClean="0"/>
              <a:t>One of first implementations of ORM (Object-Relation-Mapping) was Entity Beans</a:t>
            </a:r>
            <a:r>
              <a:rPr lang="en-US" baseline="0" dirty="0" smtClean="0"/>
              <a:t> from</a:t>
            </a:r>
            <a:r>
              <a:rPr lang="en-US" dirty="0" smtClean="0"/>
              <a:t> EJB2 (specification 1.1 from 1999). So, You can see that idea of ORM for</a:t>
            </a:r>
            <a:r>
              <a:rPr lang="en-US" baseline="0" dirty="0" smtClean="0"/>
              <a:t> relational databases is old enough. But … What is reasons of it?  Everyone knows that r</a:t>
            </a:r>
            <a:r>
              <a:rPr lang="en-US" sz="900" b="0" i="0" kern="1200" dirty="0" smtClean="0">
                <a:solidFill>
                  <a:schemeClr val="tx1"/>
                </a:solidFill>
                <a:effectLst/>
                <a:latin typeface="+mn-lt"/>
                <a:ea typeface="+mn-ea"/>
                <a:cs typeface="+mn-cs"/>
              </a:rPr>
              <a:t>elational databases</a:t>
            </a:r>
            <a:r>
              <a:rPr lang="en-US" baseline="0" dirty="0" smtClean="0"/>
              <a:t> has standard language (SQL) and standard interface for database driver (JDBC). </a:t>
            </a:r>
            <a:r>
              <a:rPr lang="en-US" b="1" baseline="0" dirty="0" smtClean="0">
                <a:solidFill>
                  <a:srgbClr val="FF0000"/>
                </a:solidFill>
              </a:rPr>
              <a:t>However</a:t>
            </a:r>
            <a:r>
              <a:rPr lang="en-US" baseline="0" dirty="0" smtClean="0"/>
              <a:t>, ORM tools as middle level have been progressing.</a:t>
            </a:r>
            <a:r>
              <a:rPr lang="en-US" dirty="0" smtClean="0"/>
              <a:t> </a:t>
            </a:r>
          </a:p>
          <a:p>
            <a:pPr marL="0" marR="0" lvl="0" indent="0" algn="l" defTabSz="342900" rtl="0" eaLnBrk="1" fontAlgn="auto" latinLnBrk="0" hangingPunct="1">
              <a:lnSpc>
                <a:spcPct val="100000"/>
              </a:lnSpc>
              <a:spcBef>
                <a:spcPts val="0"/>
              </a:spcBef>
              <a:spcAft>
                <a:spcPts val="0"/>
              </a:spcAft>
              <a:buClrTx/>
              <a:buSzTx/>
              <a:buFontTx/>
              <a:buNone/>
              <a:tabLst/>
              <a:defRPr/>
            </a:pPr>
            <a:r>
              <a:rPr lang="en-US" dirty="0" smtClean="0"/>
              <a:t>Why?</a:t>
            </a:r>
          </a:p>
          <a:p>
            <a:pPr marL="0" marR="0" lvl="0" indent="0" algn="l" defTabSz="342900" rtl="0" eaLnBrk="1" fontAlgn="auto" latinLnBrk="0" hangingPunct="1">
              <a:lnSpc>
                <a:spcPct val="100000"/>
              </a:lnSpc>
              <a:spcBef>
                <a:spcPts val="0"/>
              </a:spcBef>
              <a:spcAft>
                <a:spcPts val="0"/>
              </a:spcAft>
              <a:buClrTx/>
              <a:buSzTx/>
              <a:buFontTx/>
              <a:buNone/>
              <a:tabLst/>
              <a:defRPr/>
            </a:pPr>
            <a:r>
              <a:rPr lang="en-US" dirty="0" smtClean="0"/>
              <a:t>I think that main reasons are :</a:t>
            </a:r>
          </a:p>
          <a:p>
            <a:pPr marL="0" marR="0" lvl="0" indent="0" algn="l" defTabSz="342900" rtl="0" eaLnBrk="1" fontAlgn="auto" latinLnBrk="0" hangingPunct="1">
              <a:lnSpc>
                <a:spcPct val="100000"/>
              </a:lnSpc>
              <a:spcBef>
                <a:spcPts val="0"/>
              </a:spcBef>
              <a:spcAft>
                <a:spcPts val="0"/>
              </a:spcAft>
              <a:buClrTx/>
              <a:buSzTx/>
              <a:buFontTx/>
              <a:buNone/>
              <a:tabLst/>
              <a:defRPr/>
            </a:pPr>
            <a:r>
              <a:rPr lang="en-US" dirty="0" smtClean="0"/>
              <a:t>Firstly, ORM provides</a:t>
            </a:r>
            <a:r>
              <a:rPr lang="en-US" baseline="0" dirty="0" smtClean="0"/>
              <a:t> a general way for describe domain model. And  secondly, ORM takes care of working with database. </a:t>
            </a:r>
          </a:p>
          <a:p>
            <a:pPr marL="0" marR="0" lvl="0" indent="0" algn="l" defTabSz="342900" rtl="0" eaLnBrk="1" fontAlgn="auto" latinLnBrk="0" hangingPunct="1">
              <a:lnSpc>
                <a:spcPct val="100000"/>
              </a:lnSpc>
              <a:spcBef>
                <a:spcPts val="0"/>
              </a:spcBef>
              <a:spcAft>
                <a:spcPts val="0"/>
              </a:spcAft>
              <a:buClrTx/>
              <a:buSzTx/>
              <a:buFontTx/>
              <a:buNone/>
              <a:tabLst/>
              <a:defRPr/>
            </a:pPr>
            <a:r>
              <a:rPr lang="en-US" baseline="0" dirty="0" smtClean="0"/>
              <a:t>JPA as  inheritor of ORM ideas is the most used standard since 2006 (JPA 1.0) .  The current version of the specification is 2.1.  Now, JPA has several implementations as Hibernate ORM, </a:t>
            </a:r>
            <a:r>
              <a:rPr lang="en-US" baseline="0" dirty="0" err="1" smtClean="0"/>
              <a:t>EclipseLink</a:t>
            </a:r>
            <a:r>
              <a:rPr lang="en-US" baseline="0" dirty="0" smtClean="0"/>
              <a:t> and Apache </a:t>
            </a:r>
            <a:r>
              <a:rPr lang="en-US" baseline="0" dirty="0" err="1" smtClean="0"/>
              <a:t>OpenJPA</a:t>
            </a:r>
            <a:r>
              <a:rPr lang="en-US" baseline="0" dirty="0" smtClean="0"/>
              <a:t> in production using.</a:t>
            </a:r>
          </a:p>
          <a:p>
            <a:pPr marL="0" marR="0" lvl="0" indent="0" algn="l" defTabSz="3429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342900" rtl="0" eaLnBrk="1" fontAlgn="auto" latinLnBrk="0" hangingPunct="1">
              <a:lnSpc>
                <a:spcPct val="100000"/>
              </a:lnSpc>
              <a:spcBef>
                <a:spcPts val="0"/>
              </a:spcBef>
              <a:spcAft>
                <a:spcPts val="0"/>
              </a:spcAft>
              <a:buClrTx/>
              <a:buSzTx/>
              <a:buFontTx/>
              <a:buNone/>
              <a:tabLst/>
              <a:defRPr/>
            </a:pPr>
            <a:r>
              <a:rPr lang="en-US" baseline="0" dirty="0" smtClean="0"/>
              <a:t>So, Everything  is </a:t>
            </a:r>
            <a:r>
              <a:rPr lang="en-US" baseline="0" dirty="0" err="1" smtClean="0"/>
              <a:t>okey</a:t>
            </a:r>
            <a:r>
              <a:rPr lang="en-US" baseline="0" dirty="0" smtClean="0"/>
              <a:t> in world of </a:t>
            </a:r>
            <a:r>
              <a:rPr lang="en-US" sz="900" b="0" i="0" kern="1200" baseline="0" dirty="0" smtClean="0">
                <a:solidFill>
                  <a:schemeClr val="tx1"/>
                </a:solidFill>
                <a:effectLst/>
                <a:latin typeface="+mn-lt"/>
                <a:ea typeface="+mn-ea"/>
                <a:cs typeface="+mn-cs"/>
              </a:rPr>
              <a:t>r</a:t>
            </a:r>
            <a:r>
              <a:rPr lang="en-US" sz="900" b="0" i="0" kern="1200" dirty="0" smtClean="0">
                <a:solidFill>
                  <a:schemeClr val="tx1"/>
                </a:solidFill>
                <a:effectLst/>
                <a:latin typeface="+mn-lt"/>
                <a:ea typeface="+mn-ea"/>
                <a:cs typeface="+mn-cs"/>
              </a:rPr>
              <a:t>elational databases.</a:t>
            </a:r>
          </a:p>
          <a:p>
            <a:pPr marL="0" marR="0" lvl="0" indent="0" algn="l" defTabSz="342900" rtl="0" eaLnBrk="1" fontAlgn="auto" latinLnBrk="0" hangingPunct="1">
              <a:lnSpc>
                <a:spcPct val="100000"/>
              </a:lnSpc>
              <a:spcBef>
                <a:spcPts val="0"/>
              </a:spcBef>
              <a:spcAft>
                <a:spcPts val="0"/>
              </a:spcAft>
              <a:buClrTx/>
              <a:buSzTx/>
              <a:buFontTx/>
              <a:buNone/>
              <a:tabLst/>
              <a:defRPr/>
            </a:pPr>
            <a:r>
              <a:rPr lang="en-US" sz="900" b="0" i="0" kern="1200" dirty="0" smtClean="0">
                <a:solidFill>
                  <a:schemeClr val="tx1"/>
                </a:solidFill>
                <a:effectLst/>
                <a:latin typeface="+mn-lt"/>
                <a:ea typeface="+mn-ea"/>
                <a:cs typeface="+mn-cs"/>
              </a:rPr>
              <a:t>But</a:t>
            </a:r>
            <a:r>
              <a:rPr lang="en-US" sz="900" b="0" i="0" kern="1200" baseline="0" dirty="0" smtClean="0">
                <a:solidFill>
                  <a:schemeClr val="tx1"/>
                </a:solidFill>
                <a:effectLst/>
                <a:latin typeface="+mn-lt"/>
                <a:ea typeface="+mn-ea"/>
                <a:cs typeface="+mn-cs"/>
              </a:rPr>
              <a:t> what about world of NoSQL storages? Can We use same ways with NoSQL storages?  Can We use same application with MongoDB and Apache Casandra?</a:t>
            </a:r>
            <a:endParaRPr lang="en-US" dirty="0" smtClean="0"/>
          </a:p>
        </p:txBody>
      </p:sp>
      <p:sp>
        <p:nvSpPr>
          <p:cNvPr id="4" name="Slide Number Placeholder 3"/>
          <p:cNvSpPr>
            <a:spLocks noGrp="1"/>
          </p:cNvSpPr>
          <p:nvPr>
            <p:ph type="sldNum" sz="quarter" idx="10"/>
          </p:nvPr>
        </p:nvSpPr>
        <p:spPr/>
        <p:txBody>
          <a:bodyPr/>
          <a:lstStyle/>
          <a:p>
            <a:fld id="{7AE90029-A909-AD4E-9775-A0D64990AD22}" type="slidenum">
              <a:rPr lang="en-US" smtClean="0"/>
              <a:pPr/>
              <a:t>5</a:t>
            </a:fld>
            <a:endParaRPr lang="en-US"/>
          </a:p>
        </p:txBody>
      </p:sp>
    </p:spTree>
    <p:extLst>
      <p:ext uri="{BB962C8B-B14F-4D97-AF65-F5344CB8AC3E}">
        <p14:creationId xmlns:p14="http://schemas.microsoft.com/office/powerpoint/2010/main" val="2599807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Bef>
                <a:spcPts val="0"/>
              </a:spcBef>
              <a:buNone/>
            </a:pPr>
            <a:r>
              <a:rPr lang="en-GB" dirty="0" smtClean="0"/>
              <a:t>The</a:t>
            </a:r>
            <a:r>
              <a:rPr lang="en-GB" baseline="0" dirty="0" smtClean="0"/>
              <a:t> project “Hibernate OGM” was started in 2011.</a:t>
            </a:r>
          </a:p>
          <a:p>
            <a:pPr lvl="0">
              <a:spcBef>
                <a:spcPts val="0"/>
              </a:spcBef>
              <a:buNone/>
            </a:pPr>
            <a:r>
              <a:rPr lang="en-GB" baseline="0" dirty="0" smtClean="0"/>
              <a:t>Main goal of the project is provides one standard access for all NoSQL storages.  Target specification for the project is JPA 2.1</a:t>
            </a:r>
          </a:p>
          <a:p>
            <a:pPr lvl="0">
              <a:spcBef>
                <a:spcPts val="0"/>
              </a:spcBef>
              <a:buNone/>
            </a:pPr>
            <a:endParaRPr lang="en-GB" baseline="0" dirty="0" smtClean="0"/>
          </a:p>
          <a:p>
            <a:pPr lvl="0">
              <a:spcBef>
                <a:spcPts val="0"/>
              </a:spcBef>
              <a:buNone/>
            </a:pPr>
            <a:r>
              <a:rPr lang="en-GB" baseline="0" dirty="0" smtClean="0"/>
              <a:t>Now, </a:t>
            </a:r>
            <a:r>
              <a:rPr lang="en-GB" dirty="0" smtClean="0"/>
              <a:t>achievements of </a:t>
            </a:r>
            <a:r>
              <a:rPr lang="en-GB" baseline="0" dirty="0" smtClean="0"/>
              <a:t>the project </a:t>
            </a:r>
            <a:r>
              <a:rPr lang="en-US" sz="900" b="0" i="0" kern="1200" dirty="0" smtClean="0">
                <a:solidFill>
                  <a:schemeClr val="tx1"/>
                </a:solidFill>
                <a:effectLst/>
                <a:latin typeface="+mn-lt"/>
                <a:ea typeface="+mn-ea"/>
                <a:cs typeface="+mn-cs"/>
              </a:rPr>
              <a:t>are :</a:t>
            </a:r>
          </a:p>
          <a:p>
            <a:pPr marL="228600" lvl="0" indent="-228600">
              <a:spcBef>
                <a:spcPts val="0"/>
              </a:spcBef>
              <a:buAutoNum type="arabicParenR"/>
            </a:pPr>
            <a:r>
              <a:rPr lang="en-US" sz="900" b="0" i="0" kern="1200" dirty="0" smtClean="0">
                <a:solidFill>
                  <a:schemeClr val="tx1"/>
                </a:solidFill>
                <a:effectLst/>
                <a:latin typeface="+mn-lt"/>
                <a:ea typeface="+mn-ea"/>
                <a:cs typeface="+mn-cs"/>
              </a:rPr>
              <a:t>s</a:t>
            </a:r>
            <a:r>
              <a:rPr lang="en-US" sz="900" b="0" i="0" kern="1200" baseline="0" dirty="0" smtClean="0">
                <a:solidFill>
                  <a:schemeClr val="tx1"/>
                </a:solidFill>
                <a:effectLst/>
                <a:latin typeface="+mn-lt"/>
                <a:ea typeface="+mn-ea"/>
                <a:cs typeface="+mn-cs"/>
              </a:rPr>
              <a:t>upported the most of used types of storages and </a:t>
            </a:r>
          </a:p>
          <a:p>
            <a:pPr marL="228600" lvl="0" indent="-228600">
              <a:spcBef>
                <a:spcPts val="0"/>
              </a:spcBef>
              <a:buAutoNum type="arabicParenR"/>
            </a:pPr>
            <a:r>
              <a:rPr lang="en-US" sz="900" b="0" i="0" kern="1200" baseline="0" dirty="0" smtClean="0">
                <a:solidFill>
                  <a:schemeClr val="tx1"/>
                </a:solidFill>
                <a:effectLst/>
                <a:latin typeface="+mn-lt"/>
                <a:ea typeface="+mn-ea"/>
                <a:cs typeface="+mn-cs"/>
              </a:rPr>
              <a:t>8 most popular storages</a:t>
            </a:r>
          </a:p>
          <a:p>
            <a:pPr marL="228600" lvl="0" indent="-228600">
              <a:spcBef>
                <a:spcPts val="0"/>
              </a:spcBef>
              <a:buAutoNum type="arabicParenR"/>
            </a:pPr>
            <a:r>
              <a:rPr lang="en-US" sz="900" b="0" i="0" kern="1200" baseline="0" dirty="0" smtClean="0">
                <a:solidFill>
                  <a:schemeClr val="tx1"/>
                </a:solidFill>
                <a:effectLst/>
                <a:latin typeface="+mn-lt"/>
                <a:ea typeface="+mn-ea"/>
                <a:cs typeface="+mn-cs"/>
              </a:rPr>
              <a:t>JPA 2.1 specification implemented mostly</a:t>
            </a:r>
          </a:p>
          <a:p>
            <a:pPr marL="0" lvl="0" indent="0">
              <a:spcBef>
                <a:spcPts val="0"/>
              </a:spcBef>
              <a:buNone/>
            </a:pPr>
            <a:endParaRPr lang="en-GB" dirty="0" smtClean="0"/>
          </a:p>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7</a:t>
            </a:fld>
            <a:endParaRPr lang="en-US"/>
          </a:p>
        </p:txBody>
      </p:sp>
    </p:spTree>
    <p:extLst>
      <p:ext uri="{BB962C8B-B14F-4D97-AF65-F5344CB8AC3E}">
        <p14:creationId xmlns:p14="http://schemas.microsoft.com/office/powerpoint/2010/main" val="1633402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get the</a:t>
            </a:r>
            <a:r>
              <a:rPr lang="en-US" baseline="0" dirty="0" smtClean="0"/>
              <a:t> image from project documentation. You can see that world of NoSQL has many kinds of storing.</a:t>
            </a: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8</a:t>
            </a:fld>
            <a:endParaRPr lang="en-US"/>
          </a:p>
        </p:txBody>
      </p:sp>
    </p:spTree>
    <p:extLst>
      <p:ext uri="{BB962C8B-B14F-4D97-AF65-F5344CB8AC3E}">
        <p14:creationId xmlns:p14="http://schemas.microsoft.com/office/powerpoint/2010/main" val="18217176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project supports graph, key-values, column-oriented and document-oriented types of storages in production version (5.1.0.Final)</a:t>
            </a:r>
          </a:p>
          <a:p>
            <a:r>
              <a:rPr lang="en-US" baseline="0" dirty="0" smtClean="0"/>
              <a:t>Next release will supports multi-model storage.</a:t>
            </a: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9</a:t>
            </a:fld>
            <a:endParaRPr lang="en-US"/>
          </a:p>
        </p:txBody>
      </p:sp>
    </p:spTree>
    <p:extLst>
      <p:ext uri="{BB962C8B-B14F-4D97-AF65-F5344CB8AC3E}">
        <p14:creationId xmlns:p14="http://schemas.microsoft.com/office/powerpoint/2010/main" val="134237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slide contains enumeration of supported</a:t>
            </a:r>
            <a:r>
              <a:rPr lang="en-US" baseline="0" dirty="0" smtClean="0"/>
              <a:t> storages. Storages that selected by italic is included to release 5.2 plan.</a:t>
            </a:r>
          </a:p>
          <a:p>
            <a:r>
              <a:rPr lang="en-US" baseline="0" dirty="0" smtClean="0"/>
              <a:t>Part of storage set has status “experimental”. </a:t>
            </a: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10</a:t>
            </a:fld>
            <a:endParaRPr lang="en-US"/>
          </a:p>
        </p:txBody>
      </p:sp>
    </p:spTree>
    <p:extLst>
      <p:ext uri="{BB962C8B-B14F-4D97-AF65-F5344CB8AC3E}">
        <p14:creationId xmlns:p14="http://schemas.microsoft.com/office/powerpoint/2010/main" val="35044270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slide contains aggregated information about</a:t>
            </a:r>
            <a:r>
              <a:rPr lang="en-US" baseline="0" dirty="0" smtClean="0"/>
              <a:t> features for each storage.</a:t>
            </a:r>
          </a:p>
          <a:p>
            <a:r>
              <a:rPr lang="en-US" baseline="0" dirty="0" smtClean="0"/>
              <a:t>Part of storages supports JPQL. The feature implemented by Hibernate Search product.</a:t>
            </a:r>
          </a:p>
          <a:p>
            <a:endParaRPr lang="en-US" baseline="0" dirty="0" smtClean="0"/>
          </a:p>
          <a:p>
            <a:r>
              <a:rPr lang="en-US" baseline="0" dirty="0" smtClean="0"/>
              <a:t>The most of storages  supports transactions by emulation. Part of them has own transaction system. And Hibernate OGM integrates with the system. Other part of storages has not any transactions. In this case, Hibernate OGM emulate transaction by side tools.</a:t>
            </a:r>
          </a:p>
          <a:p>
            <a:endParaRPr lang="en-US" baseline="0" dirty="0" smtClean="0"/>
          </a:p>
          <a:p>
            <a:r>
              <a:rPr lang="en-US" baseline="0" dirty="0" smtClean="0"/>
              <a:t>Part of integration modules supports embedded mode.  For example, Neo4j.  </a:t>
            </a:r>
          </a:p>
          <a:p>
            <a:endParaRPr lang="en-US" baseline="0" dirty="0" smtClean="0"/>
          </a:p>
          <a:p>
            <a:r>
              <a:rPr lang="en-US" baseline="0" dirty="0" smtClean="0"/>
              <a:t>About associations.  Now, all integration modules supports all types of associations in JPA 2.1 It “One-To-One”, “Many-To-Many” and so on.</a:t>
            </a:r>
          </a:p>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pPr/>
              <a:t>11</a:t>
            </a:fld>
            <a:endParaRPr lang="en-US"/>
          </a:p>
        </p:txBody>
      </p:sp>
    </p:spTree>
    <p:extLst>
      <p:ext uri="{BB962C8B-B14F-4D97-AF65-F5344CB8AC3E}">
        <p14:creationId xmlns:p14="http://schemas.microsoft.com/office/powerpoint/2010/main" val="13210413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xt Title">
    <p:spTree>
      <p:nvGrpSpPr>
        <p:cNvPr id="1" name=""/>
        <p:cNvGrpSpPr/>
        <p:nvPr/>
      </p:nvGrpSpPr>
      <p:grpSpPr>
        <a:xfrm>
          <a:off x="0" y="0"/>
          <a:ext cx="0" cy="0"/>
          <a:chOff x="0" y="0"/>
          <a:chExt cx="0" cy="0"/>
        </a:xfrm>
      </p:grpSpPr>
      <p:sp>
        <p:nvSpPr>
          <p:cNvPr id="8" name="Text Placeholder 4"/>
          <p:cNvSpPr>
            <a:spLocks noGrp="1"/>
          </p:cNvSpPr>
          <p:nvPr>
            <p:ph type="body" sz="quarter" idx="10" hasCustomPrompt="1"/>
          </p:nvPr>
        </p:nvSpPr>
        <p:spPr>
          <a:xfrm>
            <a:off x="632881" y="1417371"/>
            <a:ext cx="7450669" cy="744805"/>
          </a:xfrm>
          <a:prstGeom prst="rect">
            <a:avLst/>
          </a:prstGeom>
        </p:spPr>
        <p:txBody>
          <a:bodyPr lIns="68580" tIns="0" rIns="68580" bIns="34290">
            <a:noAutofit/>
          </a:bodyPr>
          <a:lstStyle>
            <a:lvl1pPr marL="0" indent="0">
              <a:lnSpc>
                <a:spcPct val="85000"/>
              </a:lnSpc>
              <a:spcBef>
                <a:spcPts val="0"/>
              </a:spcBef>
              <a:buNone/>
              <a:defRPr sz="4100" kern="0" cap="all" spc="-75" baseline="0">
                <a:latin typeface="Arial Black"/>
                <a:cs typeface="Arial Black"/>
              </a:defRPr>
            </a:lvl1pPr>
          </a:lstStyle>
          <a:p>
            <a:pPr lvl="0"/>
            <a:r>
              <a:rPr lang="en-US" dirty="0" smtClean="0"/>
              <a:t>Click to add title</a:t>
            </a:r>
            <a:endParaRPr lang="en-US" dirty="0"/>
          </a:p>
        </p:txBody>
      </p:sp>
      <p:sp>
        <p:nvSpPr>
          <p:cNvPr id="9" name="Text Placeholder 5"/>
          <p:cNvSpPr>
            <a:spLocks noGrp="1"/>
          </p:cNvSpPr>
          <p:nvPr>
            <p:ph type="body" sz="quarter" idx="11" hasCustomPrompt="1"/>
          </p:nvPr>
        </p:nvSpPr>
        <p:spPr>
          <a:xfrm>
            <a:off x="658067" y="2879524"/>
            <a:ext cx="2626059" cy="277768"/>
          </a:xfrm>
          <a:prstGeom prst="rect">
            <a:avLst/>
          </a:prstGeom>
          <a:solidFill>
            <a:srgbClr val="88C341"/>
          </a:solidFill>
        </p:spPr>
        <p:txBody>
          <a:bodyPr wrap="none" lIns="68580" tIns="27432" rIns="68580" bIns="34290">
            <a:spAutoFit/>
          </a:bodyPr>
          <a:lstStyle>
            <a:lvl1pPr marL="0" indent="0">
              <a:spcBef>
                <a:spcPts val="0"/>
              </a:spcBef>
              <a:buFontTx/>
              <a:buNone/>
              <a:defRPr sz="1400" cap="all" baseline="0">
                <a:solidFill>
                  <a:srgbClr val="FFFFFF"/>
                </a:solidFill>
                <a:latin typeface="Arial Black"/>
                <a:cs typeface="Arial Black"/>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smtClean="0"/>
              <a:t>CLICK TO ADD SUBTITLE</a:t>
            </a:r>
            <a:endParaRPr lang="en-US" dirty="0"/>
          </a:p>
        </p:txBody>
      </p:sp>
      <p:sp>
        <p:nvSpPr>
          <p:cNvPr id="11" name="Text Placeholder 11"/>
          <p:cNvSpPr>
            <a:spLocks noGrp="1"/>
          </p:cNvSpPr>
          <p:nvPr>
            <p:ph type="body" sz="quarter" idx="17" hasCustomPrompt="1"/>
          </p:nvPr>
        </p:nvSpPr>
        <p:spPr>
          <a:xfrm>
            <a:off x="660399" y="4094614"/>
            <a:ext cx="3649662" cy="279797"/>
          </a:xfrm>
          <a:prstGeom prst="rect">
            <a:avLst/>
          </a:prstGeom>
        </p:spPr>
        <p:txBody>
          <a:bodyPr lIns="68580" tIns="34290" rIns="68580" bIns="34290">
            <a:normAutofit/>
          </a:bodyPr>
          <a:lstStyle>
            <a:lvl1pPr marL="0" indent="0">
              <a:buNone/>
              <a:defRPr sz="1400" baseline="0">
                <a:solidFill>
                  <a:schemeClr val="tx1"/>
                </a:solidFill>
              </a:defRPr>
            </a:lvl1pPr>
          </a:lstStyle>
          <a:p>
            <a:pPr lvl="0"/>
            <a:r>
              <a:rPr lang="en-US" dirty="0" smtClean="0"/>
              <a:t>MONTH DATE, YEAR</a:t>
            </a:r>
            <a:endParaRPr lang="en-US" dirty="0"/>
          </a:p>
        </p:txBody>
      </p:sp>
      <p:sp>
        <p:nvSpPr>
          <p:cNvPr id="3" name="Picture Placeholder 2"/>
          <p:cNvSpPr>
            <a:spLocks noGrp="1"/>
          </p:cNvSpPr>
          <p:nvPr>
            <p:ph type="pic" sz="quarter" idx="18" hasCustomPrompt="1"/>
          </p:nvPr>
        </p:nvSpPr>
        <p:spPr>
          <a:xfrm>
            <a:off x="627880" y="504826"/>
            <a:ext cx="1243502" cy="458237"/>
          </a:xfrm>
          <a:prstGeom prst="rect">
            <a:avLst/>
          </a:prstGeom>
        </p:spPr>
        <p:txBody>
          <a:bodyPr vert="horz" lIns="68580" tIns="34290" rIns="68580" bIns="34290"/>
          <a:lstStyle>
            <a:lvl1pPr marL="0" indent="0" algn="ctr">
              <a:buNone/>
              <a:defRPr/>
            </a:lvl1pPr>
          </a:lstStyle>
          <a:p>
            <a:r>
              <a:rPr lang="en-US" dirty="0" smtClean="0"/>
              <a:t>logo</a:t>
            </a:r>
            <a:endParaRPr lang="en-US" dirty="0"/>
          </a:p>
        </p:txBody>
      </p:sp>
      <p:sp>
        <p:nvSpPr>
          <p:cNvPr id="17" name="Picture Placeholder 2"/>
          <p:cNvSpPr>
            <a:spLocks noGrp="1"/>
          </p:cNvSpPr>
          <p:nvPr>
            <p:ph type="pic" sz="quarter" idx="19" hasCustomPrompt="1"/>
          </p:nvPr>
        </p:nvSpPr>
        <p:spPr>
          <a:xfrm>
            <a:off x="2286351" y="504825"/>
            <a:ext cx="1411591" cy="458881"/>
          </a:xfrm>
          <a:prstGeom prst="rect">
            <a:avLst/>
          </a:prstGeom>
        </p:spPr>
        <p:txBody>
          <a:bodyPr vert="horz" lIns="68580" tIns="34290" rIns="68580" bIns="34290"/>
          <a:lstStyle>
            <a:lvl1pPr marL="0" indent="0" algn="ctr">
              <a:buNone/>
              <a:defRPr/>
            </a:lvl1pPr>
          </a:lstStyle>
          <a:p>
            <a:r>
              <a:rPr lang="en-US" dirty="0" smtClean="0"/>
              <a:t>logo</a:t>
            </a:r>
            <a:endParaRPr lang="en-US" dirty="0"/>
          </a:p>
        </p:txBody>
      </p:sp>
      <p:cxnSp>
        <p:nvCxnSpPr>
          <p:cNvPr id="5" name="Straight Connector 4"/>
          <p:cNvCxnSpPr/>
          <p:nvPr userDrawn="1"/>
        </p:nvCxnSpPr>
        <p:spPr>
          <a:xfrm>
            <a:off x="2073088" y="571499"/>
            <a:ext cx="0" cy="347382"/>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2548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52473" y="1079897"/>
            <a:ext cx="8332740" cy="3167063"/>
          </a:xfrm>
          <a:prstGeom prst="rect">
            <a:avLst/>
          </a:prstGeom>
        </p:spPr>
        <p:txBody>
          <a:bodyPr lIns="68580" tIns="34290" rIns="68580" bIns="34290">
            <a:noAutofit/>
          </a:bodyPr>
          <a:lstStyle>
            <a:lvl1pPr marL="342900" indent="-342900">
              <a:lnSpc>
                <a:spcPts val="1800"/>
              </a:lnSpc>
              <a:spcBef>
                <a:spcPts val="0"/>
              </a:spcBef>
              <a:spcAft>
                <a:spcPts val="1800"/>
              </a:spcAft>
              <a:buSzPct val="140000"/>
              <a:buFont typeface="+mj-lt"/>
              <a:buAutoNum type="arabicPeriod"/>
              <a:defRPr sz="1500" baseline="0"/>
            </a:lvl1pPr>
            <a:lvl2pPr>
              <a:defRPr sz="1400"/>
            </a:lvl2pPr>
            <a:lvl3pPr>
              <a:defRPr sz="1200"/>
            </a:lvl3pPr>
            <a:lvl4pPr>
              <a:defRPr sz="1000"/>
            </a:lvl4pPr>
            <a:lvl5pPr>
              <a:defRPr sz="800"/>
            </a:lvl5pPr>
            <a:lvl6pPr>
              <a:defRPr sz="1500"/>
            </a:lvl6pPr>
            <a:lvl7pPr>
              <a:defRPr sz="1500"/>
            </a:lvl7pPr>
            <a:lvl8pPr>
              <a:defRPr sz="1500"/>
            </a:lvl8pPr>
            <a:lvl9pPr>
              <a:defRPr sz="1500"/>
            </a:lvl9pPr>
          </a:lstStyle>
          <a:p>
            <a:pPr lvl="0"/>
            <a:r>
              <a:rPr lang="en-US" dirty="0" smtClean="0"/>
              <a:t>Click to add numbered list</a:t>
            </a:r>
          </a:p>
          <a:p>
            <a:pPr lvl="0"/>
            <a:r>
              <a:rPr lang="en-US" dirty="0" smtClean="0"/>
              <a:t>Click to add numbered list</a:t>
            </a:r>
          </a:p>
          <a:p>
            <a:pPr lvl="0"/>
            <a:r>
              <a:rPr lang="en-US" dirty="0" smtClean="0"/>
              <a:t>Click to add numbered list</a:t>
            </a:r>
          </a:p>
          <a:p>
            <a:pPr lvl="0"/>
            <a:r>
              <a:rPr lang="en-US" dirty="0" smtClean="0"/>
              <a:t>Click to add numbered list</a:t>
            </a:r>
          </a:p>
        </p:txBody>
      </p:sp>
      <p:sp>
        <p:nvSpPr>
          <p:cNvPr id="5"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3573739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6" name="Text Placeholder 2"/>
          <p:cNvSpPr>
            <a:spLocks noGrp="1"/>
          </p:cNvSpPr>
          <p:nvPr>
            <p:ph idx="1" hasCustomPrompt="1"/>
          </p:nvPr>
        </p:nvSpPr>
        <p:spPr>
          <a:xfrm>
            <a:off x="360363" y="1079898"/>
            <a:ext cx="8329612" cy="3394472"/>
          </a:xfrm>
          <a:prstGeom prst="rect">
            <a:avLst/>
          </a:prstGeom>
        </p:spPr>
        <p:txBody>
          <a:bodyPr vert="horz" lIns="68580" tIns="34290" rIns="68580" bIns="34290" rtlCol="0">
            <a:normAutofit/>
          </a:bodyPr>
          <a:lstStyle>
            <a:lvl1pPr marL="130302" marR="0" indent="-130302" algn="l" defTabSz="342900" rtl="0" eaLnBrk="1" fontAlgn="auto" latinLnBrk="0" hangingPunct="1">
              <a:lnSpc>
                <a:spcPct val="120000"/>
              </a:lnSpc>
              <a:spcBef>
                <a:spcPts val="0"/>
              </a:spcBef>
              <a:spcAft>
                <a:spcPts val="750"/>
              </a:spcAft>
              <a:buClr>
                <a:schemeClr val="accent4"/>
              </a:buClr>
              <a:buSzTx/>
              <a:buFont typeface="Arial"/>
              <a:buChar char="•"/>
              <a:tabLst/>
              <a:defRPr sz="1400" baseline="0"/>
            </a:lvl1pPr>
            <a:lvl2pPr marL="557213" indent="-214313">
              <a:lnSpc>
                <a:spcPct val="120000"/>
              </a:lnSpc>
              <a:buSzPct val="100000"/>
              <a:buFont typeface="Arial"/>
              <a:buChar char="•"/>
              <a:defRPr sz="1200" baseline="0"/>
            </a:lvl2pPr>
            <a:lvl3pPr>
              <a:lnSpc>
                <a:spcPct val="120000"/>
              </a:lnSpc>
              <a:defRPr sz="1100" baseline="0"/>
            </a:lvl3pPr>
            <a:lvl4pPr>
              <a:defRPr sz="1200"/>
            </a:lvl4pPr>
            <a:lvl5pPr>
              <a:defRPr sz="1200"/>
            </a:lvl5pPr>
          </a:lstStyle>
          <a:p>
            <a:pPr lvl="0"/>
            <a:r>
              <a:rPr lang="en-US" dirty="0" smtClean="0"/>
              <a:t>Click to add bulleted list</a:t>
            </a:r>
          </a:p>
          <a:p>
            <a:pPr lvl="1"/>
            <a:r>
              <a:rPr lang="en-US" dirty="0" smtClean="0"/>
              <a:t>Second Level Bullet</a:t>
            </a:r>
          </a:p>
          <a:p>
            <a:pPr lvl="2"/>
            <a:r>
              <a:rPr lang="en-US" dirty="0" smtClean="0"/>
              <a:t>Third Level Bullet</a:t>
            </a:r>
            <a:br>
              <a:rPr lang="en-US" dirty="0" smtClean="0"/>
            </a:br>
            <a:endParaRPr lang="en-US" dirty="0" smtClean="0"/>
          </a:p>
          <a:p>
            <a:pPr lvl="0"/>
            <a:r>
              <a:rPr lang="en-US" dirty="0" smtClean="0"/>
              <a:t>Click to add bulleted list</a:t>
            </a:r>
          </a:p>
          <a:p>
            <a:pPr lvl="0"/>
            <a:r>
              <a:rPr lang="en-US" dirty="0" smtClean="0"/>
              <a:t>Click to add bulleted list</a:t>
            </a:r>
          </a:p>
          <a:p>
            <a:pPr lvl="0"/>
            <a:r>
              <a:rPr lang="en-US" dirty="0" smtClean="0"/>
              <a:t>Click to add bulleted list</a:t>
            </a:r>
          </a:p>
          <a:p>
            <a:pPr lvl="0"/>
            <a:endParaRPr lang="en-US" dirty="0" smtClean="0"/>
          </a:p>
          <a:p>
            <a:pPr marL="130302" marR="0" lvl="0" indent="-130302" algn="l" defTabSz="342900" rtl="0" eaLnBrk="1" fontAlgn="auto" latinLnBrk="0" hangingPunct="1">
              <a:lnSpc>
                <a:spcPct val="130000"/>
              </a:lnSpc>
              <a:spcBef>
                <a:spcPts val="0"/>
              </a:spcBef>
              <a:spcAft>
                <a:spcPts val="0"/>
              </a:spcAft>
              <a:buClr>
                <a:schemeClr val="accent2"/>
              </a:buClr>
              <a:buSzTx/>
              <a:buFont typeface="Arial"/>
              <a:buChar char="•"/>
              <a:tabLst/>
              <a:defRPr/>
            </a:pPr>
            <a:endParaRPr lang="en-US" dirty="0" smtClean="0"/>
          </a:p>
          <a:p>
            <a:pPr marL="130302" marR="0" lvl="0" indent="-130302" algn="l" defTabSz="342900" rtl="0" eaLnBrk="1" fontAlgn="auto" latinLnBrk="0" hangingPunct="1">
              <a:lnSpc>
                <a:spcPct val="130000"/>
              </a:lnSpc>
              <a:spcBef>
                <a:spcPts val="0"/>
              </a:spcBef>
              <a:spcAft>
                <a:spcPts val="0"/>
              </a:spcAft>
              <a:buClr>
                <a:schemeClr val="accent2"/>
              </a:buClr>
              <a:buSzTx/>
              <a:buFont typeface="Arial"/>
              <a:buChar char="•"/>
              <a:tabLst/>
              <a:defRPr/>
            </a:pPr>
            <a:endParaRPr lang="en-US" dirty="0" smtClean="0"/>
          </a:p>
          <a:p>
            <a:pPr marL="130302" marR="0" lvl="0" indent="-130302" algn="l" defTabSz="342900" rtl="0" eaLnBrk="1" fontAlgn="auto" latinLnBrk="0" hangingPunct="1">
              <a:lnSpc>
                <a:spcPct val="130000"/>
              </a:lnSpc>
              <a:spcBef>
                <a:spcPts val="0"/>
              </a:spcBef>
              <a:spcAft>
                <a:spcPts val="0"/>
              </a:spcAft>
              <a:buClr>
                <a:schemeClr val="accent2"/>
              </a:buClr>
              <a:buSzTx/>
              <a:buFont typeface="Arial"/>
              <a:buChar char="•"/>
              <a:tabLst/>
              <a:defRPr/>
            </a:pPr>
            <a:endParaRPr lang="en-US" dirty="0" smtClean="0"/>
          </a:p>
        </p:txBody>
      </p:sp>
      <p:sp>
        <p:nvSpPr>
          <p:cNvPr id="7"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17545625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 List with Graphic">
    <p:spTree>
      <p:nvGrpSpPr>
        <p:cNvPr id="1" name=""/>
        <p:cNvGrpSpPr/>
        <p:nvPr/>
      </p:nvGrpSpPr>
      <p:grpSpPr>
        <a:xfrm>
          <a:off x="0" y="0"/>
          <a:ext cx="0" cy="0"/>
          <a:chOff x="0" y="0"/>
          <a:chExt cx="0" cy="0"/>
        </a:xfrm>
      </p:grpSpPr>
      <p:sp>
        <p:nvSpPr>
          <p:cNvPr id="3" name="Text Placeholder 2"/>
          <p:cNvSpPr>
            <a:spLocks noGrp="1"/>
          </p:cNvSpPr>
          <p:nvPr>
            <p:ph idx="1" hasCustomPrompt="1"/>
          </p:nvPr>
        </p:nvSpPr>
        <p:spPr>
          <a:xfrm>
            <a:off x="360364" y="1079898"/>
            <a:ext cx="3810584" cy="3394472"/>
          </a:xfrm>
          <a:prstGeom prst="rect">
            <a:avLst/>
          </a:prstGeom>
        </p:spPr>
        <p:txBody>
          <a:bodyPr vert="horz" lIns="68580" tIns="34290" rIns="68580" bIns="34290" rtlCol="0">
            <a:normAutofit/>
          </a:bodyPr>
          <a:lstStyle>
            <a:lvl1pPr marL="130302" marR="0" indent="-130302" algn="l" defTabSz="342900" rtl="0" eaLnBrk="1" fontAlgn="auto" latinLnBrk="0" hangingPunct="1">
              <a:lnSpc>
                <a:spcPts val="1650"/>
              </a:lnSpc>
              <a:spcBef>
                <a:spcPts val="0"/>
              </a:spcBef>
              <a:spcAft>
                <a:spcPts val="750"/>
              </a:spcAft>
              <a:buClr>
                <a:schemeClr val="accent4"/>
              </a:buClr>
              <a:buSzTx/>
              <a:buFont typeface="Arial"/>
              <a:buChar char="•"/>
              <a:tabLst/>
              <a:defRPr sz="1200" baseline="0"/>
            </a:lvl1pPr>
            <a:lvl2pPr>
              <a:defRPr sz="1200"/>
            </a:lvl2pPr>
            <a:lvl3pPr>
              <a:defRPr sz="1200"/>
            </a:lvl3pPr>
            <a:lvl4pPr>
              <a:defRPr sz="1200"/>
            </a:lvl4pPr>
            <a:lvl5pPr>
              <a:defRPr sz="1200"/>
            </a:lvl5pPr>
          </a:lstStyle>
          <a:p>
            <a:pPr lvl="0"/>
            <a:r>
              <a:rPr lang="en-US" dirty="0" smtClean="0"/>
              <a:t>Click to add bulleted list</a:t>
            </a:r>
          </a:p>
          <a:p>
            <a:pPr lvl="0"/>
            <a:r>
              <a:rPr lang="en-US" dirty="0" smtClean="0"/>
              <a:t>Click to add bulleted list</a:t>
            </a:r>
          </a:p>
          <a:p>
            <a:pPr lvl="0"/>
            <a:r>
              <a:rPr lang="en-US" dirty="0" smtClean="0"/>
              <a:t>Click to add bulleted list</a:t>
            </a:r>
          </a:p>
          <a:p>
            <a:pPr lvl="0"/>
            <a:r>
              <a:rPr lang="en-US" dirty="0" smtClean="0"/>
              <a:t>Click to add bulleted list</a:t>
            </a:r>
          </a:p>
          <a:p>
            <a:pPr lvl="0"/>
            <a:endParaRPr lang="en-US" dirty="0" smtClean="0"/>
          </a:p>
          <a:p>
            <a:pPr marL="130302" marR="0" lvl="0" indent="-130302" algn="l" defTabSz="342900" rtl="0" eaLnBrk="1" fontAlgn="auto" latinLnBrk="0" hangingPunct="1">
              <a:lnSpc>
                <a:spcPct val="130000"/>
              </a:lnSpc>
              <a:spcBef>
                <a:spcPts val="0"/>
              </a:spcBef>
              <a:spcAft>
                <a:spcPts val="0"/>
              </a:spcAft>
              <a:buClr>
                <a:schemeClr val="accent2"/>
              </a:buClr>
              <a:buSzTx/>
              <a:buFont typeface="Arial"/>
              <a:buChar char="•"/>
              <a:tabLst/>
              <a:defRPr/>
            </a:pPr>
            <a:endParaRPr lang="en-US" dirty="0" smtClean="0"/>
          </a:p>
          <a:p>
            <a:pPr marL="130302" marR="0" lvl="0" indent="-130302" algn="l" defTabSz="342900" rtl="0" eaLnBrk="1" fontAlgn="auto" latinLnBrk="0" hangingPunct="1">
              <a:lnSpc>
                <a:spcPct val="130000"/>
              </a:lnSpc>
              <a:spcBef>
                <a:spcPts val="0"/>
              </a:spcBef>
              <a:spcAft>
                <a:spcPts val="0"/>
              </a:spcAft>
              <a:buClr>
                <a:schemeClr val="accent2"/>
              </a:buClr>
              <a:buSzTx/>
              <a:buFont typeface="Arial"/>
              <a:buChar char="•"/>
              <a:tabLst/>
              <a:defRPr/>
            </a:pPr>
            <a:endParaRPr lang="en-US" dirty="0" smtClean="0"/>
          </a:p>
          <a:p>
            <a:pPr marL="130302" marR="0" lvl="0" indent="-130302" algn="l" defTabSz="342900" rtl="0" eaLnBrk="1" fontAlgn="auto" latinLnBrk="0" hangingPunct="1">
              <a:lnSpc>
                <a:spcPct val="130000"/>
              </a:lnSpc>
              <a:spcBef>
                <a:spcPts val="0"/>
              </a:spcBef>
              <a:spcAft>
                <a:spcPts val="0"/>
              </a:spcAft>
              <a:buClr>
                <a:schemeClr val="accent2"/>
              </a:buClr>
              <a:buSzTx/>
              <a:buFont typeface="Arial"/>
              <a:buChar char="•"/>
              <a:tabLst/>
              <a:defRPr/>
            </a:pPr>
            <a:endParaRPr lang="en-US" dirty="0" smtClean="0"/>
          </a:p>
        </p:txBody>
      </p:sp>
      <p:sp>
        <p:nvSpPr>
          <p:cNvPr id="4"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40613150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with Bulleted list">
    <p:spTree>
      <p:nvGrpSpPr>
        <p:cNvPr id="1" name=""/>
        <p:cNvGrpSpPr/>
        <p:nvPr/>
      </p:nvGrpSpPr>
      <p:grpSpPr>
        <a:xfrm>
          <a:off x="0" y="0"/>
          <a:ext cx="0" cy="0"/>
          <a:chOff x="0" y="0"/>
          <a:chExt cx="0" cy="0"/>
        </a:xfrm>
      </p:grpSpPr>
      <p:sp>
        <p:nvSpPr>
          <p:cNvPr id="5" name="Text Placeholder 2"/>
          <p:cNvSpPr>
            <a:spLocks noGrp="1"/>
          </p:cNvSpPr>
          <p:nvPr>
            <p:ph idx="1" hasCustomPrompt="1"/>
          </p:nvPr>
        </p:nvSpPr>
        <p:spPr>
          <a:xfrm>
            <a:off x="360363" y="1332311"/>
            <a:ext cx="8329612" cy="3394472"/>
          </a:xfrm>
          <a:prstGeom prst="rect">
            <a:avLst/>
          </a:prstGeom>
        </p:spPr>
        <p:txBody>
          <a:bodyPr vert="horz" lIns="68580" tIns="34290" rIns="68580" bIns="34290" rtlCol="0">
            <a:normAutofit/>
          </a:bodyPr>
          <a:lstStyle>
            <a:lvl1pPr marL="130302" marR="0" indent="-130302" algn="l" defTabSz="342900" rtl="0" eaLnBrk="1" fontAlgn="auto" latinLnBrk="0" hangingPunct="1">
              <a:lnSpc>
                <a:spcPts val="1650"/>
              </a:lnSpc>
              <a:spcBef>
                <a:spcPts val="0"/>
              </a:spcBef>
              <a:spcAft>
                <a:spcPts val="750"/>
              </a:spcAft>
              <a:buClr>
                <a:schemeClr val="accent4"/>
              </a:buClr>
              <a:buSzTx/>
              <a:buFont typeface="Arial"/>
              <a:buChar char="•"/>
              <a:tabLst/>
              <a:defRPr sz="1200" baseline="0"/>
            </a:lvl1pPr>
            <a:lvl2pPr>
              <a:defRPr sz="1200"/>
            </a:lvl2pPr>
            <a:lvl3pPr>
              <a:defRPr sz="1200"/>
            </a:lvl3pPr>
            <a:lvl4pPr>
              <a:defRPr sz="1200"/>
            </a:lvl4pPr>
            <a:lvl5pPr>
              <a:defRPr sz="1200"/>
            </a:lvl5pPr>
          </a:lstStyle>
          <a:p>
            <a:pPr lvl="0"/>
            <a:r>
              <a:rPr lang="en-US" dirty="0" smtClean="0"/>
              <a:t>Click to add bulleted list</a:t>
            </a:r>
          </a:p>
          <a:p>
            <a:pPr lvl="0"/>
            <a:r>
              <a:rPr lang="en-US" dirty="0" smtClean="0"/>
              <a:t>Click to add bulleted list</a:t>
            </a:r>
          </a:p>
          <a:p>
            <a:pPr lvl="0"/>
            <a:r>
              <a:rPr lang="en-US" dirty="0" smtClean="0"/>
              <a:t>Click to add bulleted list</a:t>
            </a:r>
          </a:p>
          <a:p>
            <a:pPr marL="130302" marR="0" lvl="0" indent="-130302" algn="l" defTabSz="342900" rtl="0" eaLnBrk="1" fontAlgn="auto" latinLnBrk="0" hangingPunct="1">
              <a:lnSpc>
                <a:spcPts val="1800"/>
              </a:lnSpc>
              <a:spcBef>
                <a:spcPts val="0"/>
              </a:spcBef>
              <a:spcAft>
                <a:spcPts val="1050"/>
              </a:spcAft>
              <a:buClr>
                <a:schemeClr val="accent2"/>
              </a:buClr>
              <a:buSzTx/>
              <a:buFont typeface="Arial"/>
              <a:buChar char="•"/>
              <a:tabLst/>
              <a:defRPr/>
            </a:pPr>
            <a:r>
              <a:rPr lang="en-US" dirty="0" smtClean="0"/>
              <a:t>Click to add bulleted list</a:t>
            </a:r>
          </a:p>
          <a:p>
            <a:pPr lvl="0"/>
            <a:endParaRPr lang="en-US" dirty="0" smtClean="0"/>
          </a:p>
          <a:p>
            <a:pPr marL="130302" marR="0" lvl="0" indent="-130302" algn="l" defTabSz="342900" rtl="0" eaLnBrk="1" fontAlgn="auto" latinLnBrk="0" hangingPunct="1">
              <a:lnSpc>
                <a:spcPct val="130000"/>
              </a:lnSpc>
              <a:spcBef>
                <a:spcPts val="0"/>
              </a:spcBef>
              <a:spcAft>
                <a:spcPts val="0"/>
              </a:spcAft>
              <a:buClr>
                <a:schemeClr val="accent2"/>
              </a:buClr>
              <a:buSzTx/>
              <a:buFont typeface="Arial"/>
              <a:buChar char="•"/>
              <a:tabLst/>
              <a:defRPr/>
            </a:pPr>
            <a:endParaRPr lang="en-US" dirty="0" smtClean="0"/>
          </a:p>
          <a:p>
            <a:pPr marL="130302" marR="0" lvl="0" indent="-130302" algn="l" defTabSz="342900" rtl="0" eaLnBrk="1" fontAlgn="auto" latinLnBrk="0" hangingPunct="1">
              <a:lnSpc>
                <a:spcPct val="130000"/>
              </a:lnSpc>
              <a:spcBef>
                <a:spcPts val="0"/>
              </a:spcBef>
              <a:spcAft>
                <a:spcPts val="0"/>
              </a:spcAft>
              <a:buClr>
                <a:schemeClr val="accent2"/>
              </a:buClr>
              <a:buSzTx/>
              <a:buFont typeface="Arial"/>
              <a:buChar char="•"/>
              <a:tabLst/>
              <a:defRPr/>
            </a:pPr>
            <a:endParaRPr lang="en-US" dirty="0" smtClean="0"/>
          </a:p>
          <a:p>
            <a:pPr marL="130302" marR="0" lvl="0" indent="-130302" algn="l" defTabSz="342900" rtl="0" eaLnBrk="1" fontAlgn="auto" latinLnBrk="0" hangingPunct="1">
              <a:lnSpc>
                <a:spcPct val="130000"/>
              </a:lnSpc>
              <a:spcBef>
                <a:spcPts val="0"/>
              </a:spcBef>
              <a:spcAft>
                <a:spcPts val="0"/>
              </a:spcAft>
              <a:buClr>
                <a:schemeClr val="accent2"/>
              </a:buClr>
              <a:buSzTx/>
              <a:buFont typeface="Arial"/>
              <a:buChar char="•"/>
              <a:tabLst/>
              <a:defRPr/>
            </a:pPr>
            <a:endParaRPr lang="en-US" dirty="0" smtClean="0"/>
          </a:p>
        </p:txBody>
      </p:sp>
      <p:sp>
        <p:nvSpPr>
          <p:cNvPr id="3" name="Text Placeholder 2"/>
          <p:cNvSpPr>
            <a:spLocks noGrp="1"/>
          </p:cNvSpPr>
          <p:nvPr>
            <p:ph type="body" sz="quarter" idx="10" hasCustomPrompt="1"/>
          </p:nvPr>
        </p:nvSpPr>
        <p:spPr>
          <a:xfrm>
            <a:off x="463551" y="1073150"/>
            <a:ext cx="2760662" cy="223138"/>
          </a:xfrm>
          <a:prstGeom prst="rect">
            <a:avLst/>
          </a:prstGeom>
          <a:solidFill>
            <a:srgbClr val="88C341"/>
          </a:solidFill>
        </p:spPr>
        <p:txBody>
          <a:bodyPr wrap="square" lIns="68580" tIns="34290" rIns="68580" bIns="34290">
            <a:spAutoFit/>
          </a:bodyPr>
          <a:lstStyle>
            <a:lvl1pPr marL="0" indent="0" algn="l">
              <a:buNone/>
              <a:defRPr sz="1000" baseline="0">
                <a:solidFill>
                  <a:srgbClr val="FFFFFF"/>
                </a:solidFill>
                <a:latin typeface="Arial Black"/>
                <a:cs typeface="Arial Black"/>
              </a:defRPr>
            </a:lvl1pPr>
          </a:lstStyle>
          <a:p>
            <a:pPr lvl="0"/>
            <a:r>
              <a:rPr lang="en-US" dirty="0" smtClean="0"/>
              <a:t>LOREM IPSUM DOLOR AMET</a:t>
            </a:r>
            <a:endParaRPr lang="en-US" dirty="0"/>
          </a:p>
        </p:txBody>
      </p:sp>
      <p:sp>
        <p:nvSpPr>
          <p:cNvPr id="6" name="Text Placeholder 6"/>
          <p:cNvSpPr>
            <a:spLocks noGrp="1"/>
          </p:cNvSpPr>
          <p:nvPr>
            <p:ph type="body" sz="quarter" idx="11"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22380607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5"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41177098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10674303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ase Study - without image">
    <p:spTree>
      <p:nvGrpSpPr>
        <p:cNvPr id="1" name=""/>
        <p:cNvGrpSpPr/>
        <p:nvPr/>
      </p:nvGrpSpPr>
      <p:grpSpPr>
        <a:xfrm>
          <a:off x="0" y="0"/>
          <a:ext cx="0" cy="0"/>
          <a:chOff x="0" y="0"/>
          <a:chExt cx="0" cy="0"/>
        </a:xfrm>
      </p:grpSpPr>
      <p:sp>
        <p:nvSpPr>
          <p:cNvPr id="12" name="Rectangle 11"/>
          <p:cNvSpPr/>
          <p:nvPr userDrawn="1"/>
        </p:nvSpPr>
        <p:spPr>
          <a:xfrm>
            <a:off x="0" y="-3"/>
            <a:ext cx="9144000" cy="697493"/>
          </a:xfrm>
          <a:prstGeom prst="rect">
            <a:avLst/>
          </a:prstGeom>
          <a:solidFill>
            <a:schemeClr val="bg1"/>
          </a:solidFill>
          <a:ln>
            <a:noFill/>
          </a:ln>
          <a:effectLst>
            <a:outerShdw blurRad="40000" dist="25400" dir="5400000" rotWithShape="0">
              <a:srgbClr val="000000">
                <a:alpha val="30000"/>
              </a:srgbClr>
            </a:outerShdw>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dirty="0">
              <a:solidFill>
                <a:prstClr val="white"/>
              </a:solidFill>
            </a:endParaRPr>
          </a:p>
        </p:txBody>
      </p:sp>
      <p:sp>
        <p:nvSpPr>
          <p:cNvPr id="13" name="Title Placeholder 1"/>
          <p:cNvSpPr>
            <a:spLocks noGrp="1"/>
          </p:cNvSpPr>
          <p:nvPr>
            <p:ph type="title" hasCustomPrompt="1"/>
          </p:nvPr>
        </p:nvSpPr>
        <p:spPr>
          <a:xfrm>
            <a:off x="1808738" y="89634"/>
            <a:ext cx="6457956" cy="543650"/>
          </a:xfrm>
          <a:prstGeom prst="rect">
            <a:avLst/>
          </a:prstGeom>
        </p:spPr>
        <p:txBody>
          <a:bodyPr vert="horz" lIns="68580" tIns="0" rIns="68580" bIns="34290" rtlCol="0" anchor="ctr">
            <a:normAutofit/>
          </a:bodyPr>
          <a:lstStyle>
            <a:lvl1pPr>
              <a:defRPr baseline="0"/>
            </a:lvl1pPr>
          </a:lstStyle>
          <a:p>
            <a:r>
              <a:rPr lang="en-US" dirty="0" smtClean="0"/>
              <a:t>client name</a:t>
            </a:r>
            <a:endParaRPr lang="en-US" dirty="0"/>
          </a:p>
        </p:txBody>
      </p:sp>
      <p:cxnSp>
        <p:nvCxnSpPr>
          <p:cNvPr id="11" name="Straight Connector 10"/>
          <p:cNvCxnSpPr/>
          <p:nvPr userDrawn="1"/>
        </p:nvCxnSpPr>
        <p:spPr>
          <a:xfrm>
            <a:off x="1667934" y="246350"/>
            <a:ext cx="0" cy="205740"/>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userDrawn="1"/>
        </p:nvCxnSpPr>
        <p:spPr>
          <a:xfrm flipV="1">
            <a:off x="9144000" y="707789"/>
            <a:ext cx="0" cy="4198874"/>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sp>
        <p:nvSpPr>
          <p:cNvPr id="14" name="Text Placeholder 2"/>
          <p:cNvSpPr>
            <a:spLocks noGrp="1"/>
          </p:cNvSpPr>
          <p:nvPr>
            <p:ph idx="1" hasCustomPrompt="1"/>
          </p:nvPr>
        </p:nvSpPr>
        <p:spPr>
          <a:xfrm>
            <a:off x="4930268" y="1321135"/>
            <a:ext cx="3840479" cy="2425365"/>
          </a:xfrm>
          <a:prstGeom prst="rect">
            <a:avLst/>
          </a:prstGeom>
        </p:spPr>
        <p:txBody>
          <a:bodyPr vert="horz" lIns="68580" tIns="34290" rIns="68580" bIns="34290" rtlCol="0">
            <a:noAutofit/>
          </a:bodyPr>
          <a:lstStyle>
            <a:lvl1pPr marL="129779" indent="-129779">
              <a:lnSpc>
                <a:spcPct val="130000"/>
              </a:lnSpc>
              <a:spcBef>
                <a:spcPts val="0"/>
              </a:spcBef>
              <a:spcAft>
                <a:spcPts val="975"/>
              </a:spcAft>
              <a:buClr>
                <a:schemeClr val="accent4"/>
              </a:buClr>
              <a:buFont typeface="Arial"/>
              <a:buChar char="•"/>
              <a:defRPr sz="1400" baseline="0">
                <a:solidFill>
                  <a:schemeClr val="tx1"/>
                </a:solidFill>
              </a:defRPr>
            </a:lvl1pPr>
            <a:lvl2pPr>
              <a:defRPr sz="1200"/>
            </a:lvl2pPr>
            <a:lvl3pPr>
              <a:defRPr sz="1100"/>
            </a:lvl3pPr>
          </a:lstStyle>
          <a:p>
            <a:pPr marL="173038" indent="-173038">
              <a:buClr>
                <a:srgbClr val="2FC2D9"/>
              </a:buClr>
            </a:pPr>
            <a:r>
              <a:rPr lang="en-US" dirty="0" smtClean="0">
                <a:solidFill>
                  <a:srgbClr val="444444"/>
                </a:solidFill>
              </a:rPr>
              <a:t>Click to add bulleted list</a:t>
            </a:r>
          </a:p>
          <a:p>
            <a:pPr marL="173038" indent="-173038">
              <a:buClr>
                <a:srgbClr val="2FC2D9"/>
              </a:buClr>
            </a:pPr>
            <a:r>
              <a:rPr lang="en-US" dirty="0" smtClean="0">
                <a:solidFill>
                  <a:srgbClr val="444444"/>
                </a:solidFill>
              </a:rPr>
              <a:t>Click to add bulleted list</a:t>
            </a:r>
          </a:p>
          <a:p>
            <a:pPr marL="173038" indent="-173038">
              <a:buClr>
                <a:srgbClr val="2FC2D9"/>
              </a:buClr>
            </a:pPr>
            <a:r>
              <a:rPr lang="en-US" dirty="0" smtClean="0">
                <a:solidFill>
                  <a:srgbClr val="444444"/>
                </a:solidFill>
              </a:rPr>
              <a:t>Click to add bulleted list</a:t>
            </a:r>
          </a:p>
          <a:p>
            <a:pPr marL="173038" indent="-173038">
              <a:buClr>
                <a:srgbClr val="2FC2D9"/>
              </a:buClr>
            </a:pPr>
            <a:r>
              <a:rPr lang="en-US" dirty="0" smtClean="0">
                <a:solidFill>
                  <a:srgbClr val="444444"/>
                </a:solidFill>
              </a:rPr>
              <a:t>Click to add bulleted list</a:t>
            </a:r>
          </a:p>
        </p:txBody>
      </p:sp>
      <p:sp>
        <p:nvSpPr>
          <p:cNvPr id="23" name="Content Placeholder 22"/>
          <p:cNvSpPr>
            <a:spLocks noGrp="1"/>
          </p:cNvSpPr>
          <p:nvPr>
            <p:ph sz="quarter" idx="10" hasCustomPrompt="1"/>
          </p:nvPr>
        </p:nvSpPr>
        <p:spPr>
          <a:xfrm>
            <a:off x="363538" y="1321135"/>
            <a:ext cx="3921125" cy="2730165"/>
          </a:xfrm>
          <a:prstGeom prst="rect">
            <a:avLst/>
          </a:prstGeom>
        </p:spPr>
        <p:txBody>
          <a:bodyPr lIns="68580" tIns="34290" rIns="68580" bIns="34290">
            <a:noAutofit/>
          </a:bodyPr>
          <a:lstStyle>
            <a:lvl1pPr marL="0" indent="0">
              <a:lnSpc>
                <a:spcPct val="130000"/>
              </a:lnSpc>
              <a:spcBef>
                <a:spcPts val="0"/>
              </a:spcBef>
              <a:spcAft>
                <a:spcPts val="975"/>
              </a:spcAft>
              <a:buNone/>
              <a:defRPr sz="1400"/>
            </a:lvl1pPr>
            <a:lvl2pPr>
              <a:defRPr sz="1000"/>
            </a:lvl2pPr>
            <a:lvl3pPr>
              <a:defRPr sz="1000"/>
            </a:lvl3pPr>
            <a:lvl4pPr>
              <a:defRPr sz="1000"/>
            </a:lvl4pPr>
            <a:lvl5pPr>
              <a:defRPr sz="1000"/>
            </a:lvl5pPr>
          </a:lstStyle>
          <a:p>
            <a:pPr lvl="0"/>
            <a:r>
              <a:rPr lang="en-US" dirty="0" smtClean="0">
                <a:solidFill>
                  <a:srgbClr val="444444"/>
                </a:solidFill>
              </a:rPr>
              <a:t>Click to add text - Lorem </a:t>
            </a:r>
            <a:r>
              <a:rPr lang="en-US" dirty="0" err="1" smtClean="0">
                <a:solidFill>
                  <a:srgbClr val="444444"/>
                </a:solidFill>
              </a:rPr>
              <a:t>ipsum</a:t>
            </a:r>
            <a:r>
              <a:rPr lang="en-US" dirty="0" smtClean="0">
                <a:solidFill>
                  <a:srgbClr val="444444"/>
                </a:solidFill>
              </a:rPr>
              <a:t> dolor sit </a:t>
            </a:r>
            <a:r>
              <a:rPr lang="en-US" dirty="0" err="1" smtClean="0">
                <a:solidFill>
                  <a:srgbClr val="444444"/>
                </a:solidFill>
              </a:rPr>
              <a:t>amet</a:t>
            </a:r>
            <a:r>
              <a:rPr lang="en-US" dirty="0" smtClean="0">
                <a:solidFill>
                  <a:srgbClr val="444444"/>
                </a:solidFill>
              </a:rPr>
              <a:t>, </a:t>
            </a:r>
            <a:r>
              <a:rPr lang="en-US" dirty="0" err="1" smtClean="0">
                <a:solidFill>
                  <a:srgbClr val="444444"/>
                </a:solidFill>
              </a:rPr>
              <a:t>consectetur</a:t>
            </a:r>
            <a:r>
              <a:rPr lang="en-US" dirty="0" smtClean="0">
                <a:solidFill>
                  <a:srgbClr val="444444"/>
                </a:solidFill>
              </a:rPr>
              <a:t> adipiscing </a:t>
            </a:r>
            <a:r>
              <a:rPr lang="en-US" dirty="0" err="1" smtClean="0">
                <a:solidFill>
                  <a:srgbClr val="444444"/>
                </a:solidFill>
              </a:rPr>
              <a:t>elit</a:t>
            </a:r>
            <a:r>
              <a:rPr lang="en-US" dirty="0" smtClean="0">
                <a:solidFill>
                  <a:srgbClr val="444444"/>
                </a:solidFill>
              </a:rPr>
              <a:t>. </a:t>
            </a:r>
            <a:r>
              <a:rPr lang="en-US" dirty="0" err="1" smtClean="0">
                <a:solidFill>
                  <a:srgbClr val="444444"/>
                </a:solidFill>
              </a:rPr>
              <a:t>Ut</a:t>
            </a:r>
            <a:r>
              <a:rPr lang="en-US" dirty="0" smtClean="0">
                <a:solidFill>
                  <a:srgbClr val="444444"/>
                </a:solidFill>
              </a:rPr>
              <a:t> vitae </a:t>
            </a:r>
            <a:r>
              <a:rPr lang="en-US" dirty="0" err="1" smtClean="0">
                <a:solidFill>
                  <a:srgbClr val="444444"/>
                </a:solidFill>
              </a:rPr>
              <a:t>laoreet</a:t>
            </a:r>
            <a:r>
              <a:rPr lang="en-US" dirty="0" smtClean="0">
                <a:solidFill>
                  <a:srgbClr val="444444"/>
                </a:solidFill>
              </a:rPr>
              <a:t> </a:t>
            </a:r>
            <a:r>
              <a:rPr lang="en-US" dirty="0" err="1" smtClean="0">
                <a:solidFill>
                  <a:srgbClr val="444444"/>
                </a:solidFill>
              </a:rPr>
              <a:t>mauris</a:t>
            </a:r>
            <a:r>
              <a:rPr lang="en-US" dirty="0" smtClean="0">
                <a:solidFill>
                  <a:srgbClr val="444444"/>
                </a:solidFill>
              </a:rPr>
              <a:t>. </a:t>
            </a:r>
            <a:r>
              <a:rPr lang="en-US" dirty="0" err="1" smtClean="0">
                <a:solidFill>
                  <a:srgbClr val="444444"/>
                </a:solidFill>
              </a:rPr>
              <a:t>Sed</a:t>
            </a:r>
            <a:r>
              <a:rPr lang="en-US" dirty="0" smtClean="0">
                <a:solidFill>
                  <a:srgbClr val="444444"/>
                </a:solidFill>
              </a:rPr>
              <a:t> </a:t>
            </a:r>
            <a:r>
              <a:rPr lang="en-US" dirty="0" err="1" smtClean="0">
                <a:solidFill>
                  <a:srgbClr val="444444"/>
                </a:solidFill>
              </a:rPr>
              <a:t>eleifend</a:t>
            </a:r>
            <a:r>
              <a:rPr lang="en-US" dirty="0" smtClean="0">
                <a:solidFill>
                  <a:srgbClr val="444444"/>
                </a:solidFill>
              </a:rPr>
              <a:t> </a:t>
            </a:r>
            <a:r>
              <a:rPr lang="en-US" dirty="0" err="1" smtClean="0">
                <a:solidFill>
                  <a:srgbClr val="444444"/>
                </a:solidFill>
              </a:rPr>
              <a:t>lorem</a:t>
            </a:r>
            <a:r>
              <a:rPr lang="en-US" dirty="0" smtClean="0">
                <a:solidFill>
                  <a:srgbClr val="444444"/>
                </a:solidFill>
              </a:rPr>
              <a:t> a </a:t>
            </a:r>
            <a:r>
              <a:rPr lang="en-US" dirty="0" err="1" smtClean="0">
                <a:solidFill>
                  <a:srgbClr val="444444"/>
                </a:solidFill>
              </a:rPr>
              <a:t>purus</a:t>
            </a:r>
            <a:r>
              <a:rPr lang="en-US" dirty="0" smtClean="0">
                <a:solidFill>
                  <a:srgbClr val="444444"/>
                </a:solidFill>
              </a:rPr>
              <a:t> </a:t>
            </a:r>
            <a:r>
              <a:rPr lang="en-US" dirty="0" err="1" smtClean="0">
                <a:solidFill>
                  <a:srgbClr val="444444"/>
                </a:solidFill>
              </a:rPr>
              <a:t>tincidunt</a:t>
            </a:r>
            <a:r>
              <a:rPr lang="en-US" dirty="0" smtClean="0">
                <a:solidFill>
                  <a:srgbClr val="444444"/>
                </a:solidFill>
              </a:rPr>
              <a:t>, a </a:t>
            </a:r>
            <a:r>
              <a:rPr lang="en-US" dirty="0" err="1" smtClean="0">
                <a:solidFill>
                  <a:srgbClr val="444444"/>
                </a:solidFill>
              </a:rPr>
              <a:t>malesuada</a:t>
            </a:r>
            <a:r>
              <a:rPr lang="en-US" dirty="0" smtClean="0">
                <a:solidFill>
                  <a:srgbClr val="444444"/>
                </a:solidFill>
              </a:rPr>
              <a:t> </a:t>
            </a:r>
            <a:r>
              <a:rPr lang="en-US" dirty="0" err="1" smtClean="0">
                <a:solidFill>
                  <a:srgbClr val="444444"/>
                </a:solidFill>
              </a:rPr>
              <a:t>mauris</a:t>
            </a:r>
            <a:r>
              <a:rPr lang="en-US" dirty="0" smtClean="0">
                <a:solidFill>
                  <a:srgbClr val="444444"/>
                </a:solidFill>
              </a:rPr>
              <a:t> </a:t>
            </a:r>
            <a:r>
              <a:rPr lang="en-US" dirty="0" err="1" smtClean="0">
                <a:solidFill>
                  <a:srgbClr val="444444"/>
                </a:solidFill>
              </a:rPr>
              <a:t>bibendum</a:t>
            </a:r>
            <a:r>
              <a:rPr lang="en-US" dirty="0" smtClean="0">
                <a:solidFill>
                  <a:srgbClr val="444444"/>
                </a:solidFill>
              </a:rPr>
              <a:t>. </a:t>
            </a:r>
            <a:r>
              <a:rPr lang="en-US" dirty="0" err="1" smtClean="0">
                <a:solidFill>
                  <a:srgbClr val="444444"/>
                </a:solidFill>
              </a:rPr>
              <a:t>Praesent</a:t>
            </a:r>
            <a:r>
              <a:rPr lang="en-US" dirty="0" smtClean="0">
                <a:solidFill>
                  <a:srgbClr val="444444"/>
                </a:solidFill>
              </a:rPr>
              <a:t> </a:t>
            </a:r>
            <a:r>
              <a:rPr lang="en-US" dirty="0" err="1" smtClean="0">
                <a:solidFill>
                  <a:srgbClr val="444444"/>
                </a:solidFill>
              </a:rPr>
              <a:t>bibendum</a:t>
            </a:r>
            <a:r>
              <a:rPr lang="en-US" dirty="0" smtClean="0">
                <a:solidFill>
                  <a:srgbClr val="444444"/>
                </a:solidFill>
              </a:rPr>
              <a:t> </a:t>
            </a:r>
            <a:r>
              <a:rPr lang="en-US" dirty="0" err="1" smtClean="0">
                <a:solidFill>
                  <a:srgbClr val="444444"/>
                </a:solidFill>
              </a:rPr>
              <a:t>justo</a:t>
            </a:r>
            <a:r>
              <a:rPr lang="en-US" dirty="0" smtClean="0">
                <a:solidFill>
                  <a:srgbClr val="444444"/>
                </a:solidFill>
              </a:rPr>
              <a:t> </a:t>
            </a:r>
            <a:r>
              <a:rPr lang="en-US" dirty="0" err="1" smtClean="0">
                <a:solidFill>
                  <a:srgbClr val="444444"/>
                </a:solidFill>
              </a:rPr>
              <a:t>nec</a:t>
            </a:r>
            <a:r>
              <a:rPr lang="en-US" dirty="0" smtClean="0">
                <a:solidFill>
                  <a:srgbClr val="444444"/>
                </a:solidFill>
              </a:rPr>
              <a:t> </a:t>
            </a:r>
            <a:r>
              <a:rPr lang="en-US" dirty="0" err="1" smtClean="0">
                <a:solidFill>
                  <a:srgbClr val="444444"/>
                </a:solidFill>
              </a:rPr>
              <a:t>metus</a:t>
            </a:r>
            <a:r>
              <a:rPr lang="en-US" dirty="0" smtClean="0">
                <a:solidFill>
                  <a:srgbClr val="444444"/>
                </a:solidFill>
              </a:rPr>
              <a:t> </a:t>
            </a:r>
            <a:r>
              <a:rPr lang="en-US" dirty="0" err="1" smtClean="0">
                <a:solidFill>
                  <a:srgbClr val="444444"/>
                </a:solidFill>
              </a:rPr>
              <a:t>auctor</a:t>
            </a:r>
            <a:r>
              <a:rPr lang="en-US" dirty="0" smtClean="0">
                <a:solidFill>
                  <a:srgbClr val="444444"/>
                </a:solidFill>
              </a:rPr>
              <a:t> </a:t>
            </a:r>
            <a:r>
              <a:rPr lang="en-US" dirty="0" err="1" smtClean="0">
                <a:solidFill>
                  <a:srgbClr val="444444"/>
                </a:solidFill>
              </a:rPr>
              <a:t>volutpat</a:t>
            </a:r>
            <a:r>
              <a:rPr lang="en-US" dirty="0" smtClean="0">
                <a:solidFill>
                  <a:srgbClr val="444444"/>
                </a:solidFill>
              </a:rPr>
              <a:t>. </a:t>
            </a:r>
            <a:r>
              <a:rPr lang="en-US" dirty="0" err="1" smtClean="0">
                <a:solidFill>
                  <a:srgbClr val="444444"/>
                </a:solidFill>
              </a:rPr>
              <a:t>Morbi</a:t>
            </a:r>
            <a:r>
              <a:rPr lang="en-US" dirty="0" smtClean="0">
                <a:solidFill>
                  <a:srgbClr val="444444"/>
                </a:solidFill>
              </a:rPr>
              <a:t> </a:t>
            </a:r>
            <a:r>
              <a:rPr lang="en-US" dirty="0" err="1" smtClean="0">
                <a:solidFill>
                  <a:srgbClr val="444444"/>
                </a:solidFill>
              </a:rPr>
              <a:t>malesuada</a:t>
            </a:r>
            <a:r>
              <a:rPr lang="en-US" dirty="0" smtClean="0">
                <a:solidFill>
                  <a:srgbClr val="444444"/>
                </a:solidFill>
              </a:rPr>
              <a:t> </a:t>
            </a:r>
            <a:r>
              <a:rPr lang="en-US" dirty="0" err="1" smtClean="0">
                <a:solidFill>
                  <a:srgbClr val="444444"/>
                </a:solidFill>
              </a:rPr>
              <a:t>mattis</a:t>
            </a:r>
            <a:r>
              <a:rPr lang="en-US" dirty="0" smtClean="0">
                <a:solidFill>
                  <a:srgbClr val="444444"/>
                </a:solidFill>
              </a:rPr>
              <a:t> </a:t>
            </a:r>
            <a:r>
              <a:rPr lang="en-US" dirty="0" err="1" smtClean="0">
                <a:solidFill>
                  <a:srgbClr val="444444"/>
                </a:solidFill>
              </a:rPr>
              <a:t>eros</a:t>
            </a:r>
            <a:r>
              <a:rPr lang="en-US" dirty="0" smtClean="0">
                <a:solidFill>
                  <a:srgbClr val="444444"/>
                </a:solidFill>
              </a:rPr>
              <a:t>, adipiscing </a:t>
            </a:r>
            <a:r>
              <a:rPr lang="en-US" dirty="0" err="1" smtClean="0">
                <a:solidFill>
                  <a:srgbClr val="444444"/>
                </a:solidFill>
              </a:rPr>
              <a:t>tempor</a:t>
            </a:r>
            <a:r>
              <a:rPr lang="en-US" dirty="0" smtClean="0">
                <a:solidFill>
                  <a:srgbClr val="444444"/>
                </a:solidFill>
              </a:rPr>
              <a:t> </a:t>
            </a:r>
            <a:r>
              <a:rPr lang="en-US" dirty="0" err="1" smtClean="0">
                <a:solidFill>
                  <a:srgbClr val="444444"/>
                </a:solidFill>
              </a:rPr>
              <a:t>lorem</a:t>
            </a:r>
            <a:r>
              <a:rPr lang="en-US" dirty="0" smtClean="0">
                <a:solidFill>
                  <a:srgbClr val="444444"/>
                </a:solidFill>
              </a:rPr>
              <a:t>.</a:t>
            </a:r>
            <a:endParaRPr lang="en-US" dirty="0"/>
          </a:p>
        </p:txBody>
      </p:sp>
      <p:sp>
        <p:nvSpPr>
          <p:cNvPr id="3" name="Text Placeholder 2"/>
          <p:cNvSpPr>
            <a:spLocks noGrp="1"/>
          </p:cNvSpPr>
          <p:nvPr>
            <p:ph type="body" sz="quarter" idx="11" hasCustomPrompt="1"/>
          </p:nvPr>
        </p:nvSpPr>
        <p:spPr>
          <a:xfrm>
            <a:off x="418148" y="990997"/>
            <a:ext cx="1480576" cy="223138"/>
          </a:xfrm>
          <a:prstGeom prst="rect">
            <a:avLst/>
          </a:prstGeom>
          <a:solidFill>
            <a:srgbClr val="88C341"/>
          </a:solidFill>
          <a:ln>
            <a:noFill/>
          </a:ln>
        </p:spPr>
        <p:txBody>
          <a:bodyPr wrap="none" lIns="68580" tIns="34290" rIns="68580" bIns="34290">
            <a:spAutoFit/>
          </a:bodyPr>
          <a:lstStyle>
            <a:lvl1pPr marL="0" indent="0" algn="l">
              <a:buNone/>
              <a:defRPr sz="1000">
                <a:solidFill>
                  <a:schemeClr val="bg1"/>
                </a:solidFill>
                <a:latin typeface="Arial Black"/>
                <a:cs typeface="Arial Black"/>
              </a:defRPr>
            </a:lvl1pPr>
          </a:lstStyle>
          <a:p>
            <a:pPr lvl="0"/>
            <a:r>
              <a:rPr lang="en-US" dirty="0" smtClean="0"/>
              <a:t>TITLE TO GO HERE</a:t>
            </a:r>
            <a:endParaRPr lang="en-US" dirty="0"/>
          </a:p>
        </p:txBody>
      </p:sp>
      <p:sp>
        <p:nvSpPr>
          <p:cNvPr id="4" name="Picture Placeholder 3"/>
          <p:cNvSpPr>
            <a:spLocks noGrp="1"/>
          </p:cNvSpPr>
          <p:nvPr>
            <p:ph type="pic" sz="quarter" idx="13" hasCustomPrompt="1"/>
          </p:nvPr>
        </p:nvSpPr>
        <p:spPr>
          <a:xfrm>
            <a:off x="257299" y="152004"/>
            <a:ext cx="1236221" cy="406796"/>
          </a:xfrm>
          <a:prstGeom prst="rect">
            <a:avLst/>
          </a:prstGeom>
        </p:spPr>
        <p:txBody>
          <a:bodyPr lIns="68580" tIns="34290" rIns="68580" bIns="34290">
            <a:normAutofit/>
          </a:bodyPr>
          <a:lstStyle>
            <a:lvl1pPr marL="0" indent="0">
              <a:buNone/>
              <a:defRPr sz="900" baseline="0"/>
            </a:lvl1pPr>
          </a:lstStyle>
          <a:p>
            <a:r>
              <a:rPr lang="en-US" dirty="0" smtClean="0"/>
              <a:t>Insert logo</a:t>
            </a:r>
            <a:endParaRPr lang="en-US" dirty="0"/>
          </a:p>
        </p:txBody>
      </p:sp>
      <p:sp>
        <p:nvSpPr>
          <p:cNvPr id="16" name="Text Placeholder 2"/>
          <p:cNvSpPr>
            <a:spLocks noGrp="1"/>
          </p:cNvSpPr>
          <p:nvPr>
            <p:ph type="body" sz="quarter" idx="14" hasCustomPrompt="1"/>
          </p:nvPr>
        </p:nvSpPr>
        <p:spPr>
          <a:xfrm>
            <a:off x="4990148" y="990997"/>
            <a:ext cx="1480576" cy="223138"/>
          </a:xfrm>
          <a:prstGeom prst="rect">
            <a:avLst/>
          </a:prstGeom>
          <a:solidFill>
            <a:srgbClr val="88C341"/>
          </a:solidFill>
          <a:ln>
            <a:noFill/>
          </a:ln>
        </p:spPr>
        <p:txBody>
          <a:bodyPr wrap="none" lIns="68580" tIns="34290" rIns="68580" bIns="34290">
            <a:spAutoFit/>
          </a:bodyPr>
          <a:lstStyle>
            <a:lvl1pPr marL="0" indent="0" algn="l">
              <a:buNone/>
              <a:defRPr sz="1000">
                <a:solidFill>
                  <a:schemeClr val="bg1"/>
                </a:solidFill>
                <a:latin typeface="Arial Black"/>
                <a:cs typeface="Arial Black"/>
              </a:defRPr>
            </a:lvl1pPr>
          </a:lstStyle>
          <a:p>
            <a:pPr lvl="0"/>
            <a:r>
              <a:rPr lang="en-US" dirty="0" smtClean="0"/>
              <a:t>TITLE TO GO HERE</a:t>
            </a:r>
            <a:endParaRPr lang="en-US" dirty="0"/>
          </a:p>
        </p:txBody>
      </p:sp>
    </p:spTree>
    <p:extLst>
      <p:ext uri="{BB962C8B-B14F-4D97-AF65-F5344CB8AC3E}">
        <p14:creationId xmlns:p14="http://schemas.microsoft.com/office/powerpoint/2010/main" val="38995846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ase Study with image">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0" y="0"/>
            <a:ext cx="9144000" cy="5143500"/>
          </a:xfrm>
          <a:prstGeom prst="rect">
            <a:avLst/>
          </a:prstGeom>
        </p:spPr>
        <p:txBody>
          <a:bodyPr lIns="68580" tIns="34290" rIns="68580" bIns="34290" anchor="ctr"/>
          <a:lstStyle>
            <a:lvl1pPr marL="0" indent="0" algn="ctr">
              <a:buNone/>
              <a:defRPr/>
            </a:lvl1pPr>
          </a:lstStyle>
          <a:p>
            <a:pPr lvl="0"/>
            <a:r>
              <a:rPr lang="en-US" dirty="0" smtClean="0"/>
              <a:t>Insert Case Study Image</a:t>
            </a:r>
          </a:p>
        </p:txBody>
      </p:sp>
      <p:sp>
        <p:nvSpPr>
          <p:cNvPr id="2" name="Title 1"/>
          <p:cNvSpPr>
            <a:spLocks noGrp="1"/>
          </p:cNvSpPr>
          <p:nvPr>
            <p:ph type="title" hasCustomPrompt="1"/>
          </p:nvPr>
        </p:nvSpPr>
        <p:spPr>
          <a:xfrm>
            <a:off x="190994" y="170914"/>
            <a:ext cx="8337502" cy="543650"/>
          </a:xfrm>
          <a:prstGeom prst="rect">
            <a:avLst/>
          </a:prstGeom>
        </p:spPr>
        <p:txBody>
          <a:bodyPr lIns="68580" tIns="34290" rIns="68580" bIns="34290"/>
          <a:lstStyle>
            <a:lvl1pPr>
              <a:defRPr sz="1600" baseline="0"/>
            </a:lvl1pPr>
          </a:lstStyle>
          <a:p>
            <a:r>
              <a:rPr lang="en-US" dirty="0" smtClean="0"/>
              <a:t>Client name</a:t>
            </a:r>
            <a:endParaRPr lang="en-US" dirty="0"/>
          </a:p>
        </p:txBody>
      </p:sp>
      <p:sp>
        <p:nvSpPr>
          <p:cNvPr id="9" name="Rectangle 8"/>
          <p:cNvSpPr/>
          <p:nvPr userDrawn="1"/>
        </p:nvSpPr>
        <p:spPr>
          <a:xfrm>
            <a:off x="0" y="4762306"/>
            <a:ext cx="9144000" cy="3811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a:solidFill>
                <a:prstClr val="white"/>
              </a:solidFill>
            </a:endParaRPr>
          </a:p>
        </p:txBody>
      </p:sp>
    </p:spTree>
    <p:extLst>
      <p:ext uri="{BB962C8B-B14F-4D97-AF65-F5344CB8AC3E}">
        <p14:creationId xmlns:p14="http://schemas.microsoft.com/office/powerpoint/2010/main" val="25285892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Title">
    <p:spTree>
      <p:nvGrpSpPr>
        <p:cNvPr id="1" name=""/>
        <p:cNvGrpSpPr/>
        <p:nvPr/>
      </p:nvGrpSpPr>
      <p:grpSpPr>
        <a:xfrm>
          <a:off x="0" y="0"/>
          <a:ext cx="0" cy="0"/>
          <a:chOff x="0" y="0"/>
          <a:chExt cx="0" cy="0"/>
        </a:xfrm>
      </p:grpSpPr>
      <p:sp>
        <p:nvSpPr>
          <p:cNvPr id="14" name="Rectangle 13"/>
          <p:cNvSpPr/>
          <p:nvPr userDrawn="1"/>
        </p:nvSpPr>
        <p:spPr>
          <a:xfrm>
            <a:off x="0" y="4762306"/>
            <a:ext cx="9144000" cy="3811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a:solidFill>
                <a:prstClr val="white"/>
              </a:solidFill>
            </a:endParaRPr>
          </a:p>
        </p:txBody>
      </p:sp>
      <p:sp>
        <p:nvSpPr>
          <p:cNvPr id="12" name="Picture Placeholder 5"/>
          <p:cNvSpPr>
            <a:spLocks noGrp="1"/>
          </p:cNvSpPr>
          <p:nvPr>
            <p:ph type="pic" sz="quarter" idx="10" hasCustomPrompt="1"/>
          </p:nvPr>
        </p:nvSpPr>
        <p:spPr>
          <a:xfrm>
            <a:off x="0" y="0"/>
            <a:ext cx="9144000" cy="5143500"/>
          </a:xfrm>
          <a:prstGeom prst="rect">
            <a:avLst/>
          </a:prstGeom>
        </p:spPr>
        <p:txBody>
          <a:bodyPr lIns="68580" tIns="34290" rIns="68580" bIns="34290" anchor="t"/>
          <a:lstStyle>
            <a:lvl1pPr marL="0" indent="0" algn="ctr">
              <a:buNone/>
              <a:defRPr/>
            </a:lvl1pPr>
          </a:lstStyle>
          <a:p>
            <a:pPr lvl="0"/>
            <a:r>
              <a:rPr lang="en-US" dirty="0" smtClean="0"/>
              <a:t>Insert Image</a:t>
            </a:r>
          </a:p>
        </p:txBody>
      </p:sp>
      <p:sp>
        <p:nvSpPr>
          <p:cNvPr id="7" name="Text Placeholder 12"/>
          <p:cNvSpPr>
            <a:spLocks noGrp="1"/>
          </p:cNvSpPr>
          <p:nvPr>
            <p:ph type="body" sz="quarter" idx="13" hasCustomPrompt="1"/>
          </p:nvPr>
        </p:nvSpPr>
        <p:spPr>
          <a:xfrm>
            <a:off x="872404" y="3947727"/>
            <a:ext cx="5014975" cy="647100"/>
          </a:xfrm>
          <a:prstGeom prst="rect">
            <a:avLst/>
          </a:prstGeom>
          <a:solidFill>
            <a:srgbClr val="88C341"/>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smtClean="0"/>
              <a:t>And Line 3 Here</a:t>
            </a:r>
            <a:endParaRPr lang="en-US" dirty="0"/>
          </a:p>
        </p:txBody>
      </p:sp>
      <p:sp>
        <p:nvSpPr>
          <p:cNvPr id="13" name="Text Placeholder 12"/>
          <p:cNvSpPr>
            <a:spLocks noGrp="1"/>
          </p:cNvSpPr>
          <p:nvPr>
            <p:ph type="body" sz="quarter" idx="11" hasCustomPrompt="1"/>
          </p:nvPr>
        </p:nvSpPr>
        <p:spPr>
          <a:xfrm>
            <a:off x="872404" y="3394370"/>
            <a:ext cx="3688427" cy="647100"/>
          </a:xfrm>
          <a:prstGeom prst="rect">
            <a:avLst/>
          </a:prstGeom>
          <a:solidFill>
            <a:srgbClr val="88C341"/>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smtClean="0"/>
              <a:t>Line 2 Here</a:t>
            </a:r>
            <a:endParaRPr lang="en-US" dirty="0"/>
          </a:p>
        </p:txBody>
      </p:sp>
      <p:sp>
        <p:nvSpPr>
          <p:cNvPr id="2" name="Title 1"/>
          <p:cNvSpPr>
            <a:spLocks noGrp="1"/>
          </p:cNvSpPr>
          <p:nvPr>
            <p:ph type="title" hasCustomPrompt="1"/>
          </p:nvPr>
        </p:nvSpPr>
        <p:spPr>
          <a:xfrm>
            <a:off x="872404" y="2869953"/>
            <a:ext cx="5285757" cy="647100"/>
          </a:xfrm>
          <a:prstGeom prst="rect">
            <a:avLst/>
          </a:prstGeom>
          <a:solidFill>
            <a:srgbClr val="88C341"/>
          </a:solidFill>
          <a:ln>
            <a:noFill/>
          </a:ln>
        </p:spPr>
        <p:txBody>
          <a:bodyPr wrap="none" lIns="137160" tIns="27432" rIns="137160" bIns="34290" anchor="t">
            <a:spAutoFit/>
          </a:bodyPr>
          <a:lstStyle>
            <a:lvl1pPr algn="l">
              <a:defRPr sz="3800" b="0" cap="all" baseline="0">
                <a:solidFill>
                  <a:srgbClr val="FFFFFF"/>
                </a:solidFill>
              </a:defRPr>
            </a:lvl1pPr>
          </a:lstStyle>
          <a:p>
            <a:r>
              <a:rPr lang="en-US" dirty="0" smtClean="0"/>
              <a:t>Type line 1 here</a:t>
            </a:r>
            <a:endParaRPr lang="en-US" dirty="0"/>
          </a:p>
        </p:txBody>
      </p:sp>
      <p:sp>
        <p:nvSpPr>
          <p:cNvPr id="8" name="Text Placeholder 13"/>
          <p:cNvSpPr txBox="1">
            <a:spLocks/>
          </p:cNvSpPr>
          <p:nvPr userDrawn="1"/>
        </p:nvSpPr>
        <p:spPr>
          <a:xfrm>
            <a:off x="781354" y="2496458"/>
            <a:ext cx="6488113" cy="692498"/>
          </a:xfrm>
          <a:prstGeom prst="rect">
            <a:avLst/>
          </a:prstGeom>
        </p:spPr>
        <p:txBody>
          <a:bodyPr lIns="68580" tIns="34290" rIns="68580" bIns="34290"/>
          <a:lstStyle>
            <a:lvl1pPr marL="342900" indent="-342900" algn="l" defTabSz="457200" rtl="0" eaLnBrk="1" latinLnBrk="0" hangingPunct="1">
              <a:spcBef>
                <a:spcPct val="20000"/>
              </a:spcBef>
              <a:buClr>
                <a:schemeClr val="accent2"/>
              </a:buClr>
              <a:buFont typeface="Arial"/>
              <a:buChar char="•"/>
              <a:defRPr sz="2000" kern="1200">
                <a:solidFill>
                  <a:schemeClr val="tx1"/>
                </a:solidFill>
                <a:latin typeface="Trebuchet MS"/>
                <a:ea typeface="+mn-ea"/>
                <a:cs typeface="Trebuchet MS"/>
              </a:defRPr>
            </a:lvl1pPr>
            <a:lvl2pPr marL="742950" indent="-285750" algn="l" defTabSz="457200" rtl="0" eaLnBrk="1" latinLnBrk="0" hangingPunct="1">
              <a:spcBef>
                <a:spcPct val="20000"/>
              </a:spcBef>
              <a:buFont typeface="Arial"/>
              <a:buChar char="–"/>
              <a:defRPr sz="1800" kern="1200">
                <a:solidFill>
                  <a:schemeClr val="tx1"/>
                </a:solidFill>
                <a:latin typeface="Trebuchet MS"/>
                <a:ea typeface="+mn-ea"/>
                <a:cs typeface="Trebuchet MS"/>
              </a:defRPr>
            </a:lvl2pPr>
            <a:lvl3pPr marL="1143000" indent="-228600" algn="l" defTabSz="457200" rtl="0" eaLnBrk="1" latinLnBrk="0" hangingPunct="1">
              <a:spcBef>
                <a:spcPct val="20000"/>
              </a:spcBef>
              <a:buFont typeface="Arial"/>
              <a:buChar char="•"/>
              <a:defRPr sz="1600" kern="1200">
                <a:solidFill>
                  <a:schemeClr val="tx1"/>
                </a:solidFill>
                <a:latin typeface="Trebuchet MS"/>
                <a:ea typeface="+mn-ea"/>
                <a:cs typeface="Trebuchet MS"/>
              </a:defRPr>
            </a:lvl3pPr>
            <a:lvl4pPr marL="1600200" indent="-228600" algn="l" defTabSz="457200" rtl="0" eaLnBrk="1" latinLnBrk="0" hangingPunct="1">
              <a:spcBef>
                <a:spcPct val="20000"/>
              </a:spcBef>
              <a:buFont typeface="Arial"/>
              <a:buChar char="–"/>
              <a:defRPr sz="1300" kern="1200">
                <a:solidFill>
                  <a:schemeClr val="tx1"/>
                </a:solidFill>
                <a:latin typeface="Trebuchet MS"/>
                <a:ea typeface="+mn-ea"/>
                <a:cs typeface="Trebuchet MS"/>
              </a:defRPr>
            </a:lvl4pPr>
            <a:lvl5pPr marL="2057400" indent="-228600" algn="l" defTabSz="457200" rtl="0" eaLnBrk="1" latinLnBrk="0" hangingPunct="1">
              <a:spcBef>
                <a:spcPct val="20000"/>
              </a:spcBef>
              <a:buFont typeface="Arial"/>
              <a:buChar char="»"/>
              <a:defRPr sz="1100" kern="1200">
                <a:solidFill>
                  <a:schemeClr val="tx1"/>
                </a:solidFill>
                <a:latin typeface="Trebuchet MS"/>
                <a:ea typeface="+mn-ea"/>
                <a:cs typeface="Trebuchet M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Clr>
                <a:srgbClr val="39C2D7"/>
              </a:buClr>
              <a:buFont typeface="Arial"/>
              <a:buNone/>
            </a:pPr>
            <a:endParaRPr lang="en-US" sz="1500" dirty="0">
              <a:solidFill>
                <a:srgbClr val="464547"/>
              </a:solidFill>
            </a:endParaRPr>
          </a:p>
        </p:txBody>
      </p:sp>
      <p:sp>
        <p:nvSpPr>
          <p:cNvPr id="15" name="Text Placeholder 14"/>
          <p:cNvSpPr>
            <a:spLocks noGrp="1"/>
          </p:cNvSpPr>
          <p:nvPr>
            <p:ph type="body" sz="quarter" idx="14" hasCustomPrompt="1"/>
          </p:nvPr>
        </p:nvSpPr>
        <p:spPr>
          <a:xfrm>
            <a:off x="866628" y="2457127"/>
            <a:ext cx="3731155" cy="284693"/>
          </a:xfrm>
          <a:prstGeom prst="rect">
            <a:avLst/>
          </a:prstGeom>
          <a:solidFill>
            <a:srgbClr val="88C341"/>
          </a:solidFill>
        </p:spPr>
        <p:txBody>
          <a:bodyPr vert="horz" wrap="none" lIns="68580" tIns="34290" rIns="68580" bIns="34290">
            <a:spAutoFit/>
          </a:bodyPr>
          <a:lstStyle>
            <a:lvl1pPr marL="0" indent="0">
              <a:buNone/>
              <a:defRPr sz="1400">
                <a:solidFill>
                  <a:srgbClr val="FFFFFF"/>
                </a:solidFill>
                <a:latin typeface="Arial Black"/>
                <a:cs typeface="Arial Black"/>
              </a:defRPr>
            </a:lvl1pPr>
          </a:lstStyle>
          <a:p>
            <a:pPr lvl="0"/>
            <a:r>
              <a:rPr lang="en-US" dirty="0" smtClean="0"/>
              <a:t>OPTIONAL EYEBROW HEADER HERE</a:t>
            </a:r>
            <a:endParaRPr lang="en-US" dirty="0"/>
          </a:p>
        </p:txBody>
      </p:sp>
    </p:spTree>
    <p:extLst>
      <p:ext uri="{BB962C8B-B14F-4D97-AF65-F5344CB8AC3E}">
        <p14:creationId xmlns:p14="http://schemas.microsoft.com/office/powerpoint/2010/main" val="29536862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Section Title">
    <p:spTree>
      <p:nvGrpSpPr>
        <p:cNvPr id="1" name=""/>
        <p:cNvGrpSpPr/>
        <p:nvPr/>
      </p:nvGrpSpPr>
      <p:grpSpPr>
        <a:xfrm>
          <a:off x="0" y="0"/>
          <a:ext cx="0" cy="0"/>
          <a:chOff x="0" y="0"/>
          <a:chExt cx="0" cy="0"/>
        </a:xfrm>
      </p:grpSpPr>
      <p:pic>
        <p:nvPicPr>
          <p:cNvPr id="10" name="Picture Placeholder 6" descr="Pattern_ppt.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13368" y="-11545"/>
            <a:ext cx="6898105" cy="5173578"/>
          </a:xfrm>
          <a:prstGeom prst="rect">
            <a:avLst/>
          </a:prstGeom>
        </p:spPr>
      </p:pic>
      <p:pic>
        <p:nvPicPr>
          <p:cNvPr id="16" name="Picture Placeholder 6" descr="Pattern_ppt.jpg"/>
          <p:cNvPicPr>
            <a:picLocks noChangeAspect="1"/>
          </p:cNvPicPr>
          <p:nvPr userDrawn="1"/>
        </p:nvPicPr>
        <p:blipFill rotWithShape="1">
          <a:blip r:embed="rId2">
            <a:extLst>
              <a:ext uri="{28A0092B-C50C-407E-A947-70E740481C1C}">
                <a14:useLocalDpi xmlns:a14="http://schemas.microsoft.com/office/drawing/2010/main" val="0"/>
              </a:ext>
            </a:extLst>
          </a:blip>
          <a:srcRect r="66102"/>
          <a:stretch/>
        </p:blipFill>
        <p:spPr>
          <a:xfrm>
            <a:off x="6858001" y="-11545"/>
            <a:ext cx="2338293" cy="5173578"/>
          </a:xfrm>
          <a:prstGeom prst="rect">
            <a:avLst/>
          </a:prstGeom>
        </p:spPr>
      </p:pic>
      <p:sp>
        <p:nvSpPr>
          <p:cNvPr id="7" name="Text Placeholder 12"/>
          <p:cNvSpPr>
            <a:spLocks noGrp="1"/>
          </p:cNvSpPr>
          <p:nvPr>
            <p:ph type="body" sz="quarter" idx="13" hasCustomPrompt="1"/>
          </p:nvPr>
        </p:nvSpPr>
        <p:spPr>
          <a:xfrm>
            <a:off x="872404" y="3947727"/>
            <a:ext cx="5014975" cy="647100"/>
          </a:xfrm>
          <a:prstGeom prst="rect">
            <a:avLst/>
          </a:prstGeom>
          <a:solidFill>
            <a:srgbClr val="88C341"/>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smtClean="0"/>
              <a:t>And Line 3 Here</a:t>
            </a:r>
            <a:endParaRPr lang="en-US" dirty="0"/>
          </a:p>
        </p:txBody>
      </p:sp>
      <p:sp>
        <p:nvSpPr>
          <p:cNvPr id="13" name="Text Placeholder 12"/>
          <p:cNvSpPr>
            <a:spLocks noGrp="1"/>
          </p:cNvSpPr>
          <p:nvPr>
            <p:ph type="body" sz="quarter" idx="11" hasCustomPrompt="1"/>
          </p:nvPr>
        </p:nvSpPr>
        <p:spPr>
          <a:xfrm>
            <a:off x="872404" y="3394370"/>
            <a:ext cx="3688427" cy="647100"/>
          </a:xfrm>
          <a:prstGeom prst="rect">
            <a:avLst/>
          </a:prstGeom>
          <a:solidFill>
            <a:srgbClr val="88C341"/>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smtClean="0"/>
              <a:t>Line 2 Here</a:t>
            </a:r>
            <a:endParaRPr lang="en-US" dirty="0"/>
          </a:p>
        </p:txBody>
      </p:sp>
      <p:sp>
        <p:nvSpPr>
          <p:cNvPr id="2" name="Title 1"/>
          <p:cNvSpPr>
            <a:spLocks noGrp="1"/>
          </p:cNvSpPr>
          <p:nvPr>
            <p:ph type="title" hasCustomPrompt="1"/>
          </p:nvPr>
        </p:nvSpPr>
        <p:spPr>
          <a:xfrm>
            <a:off x="872404" y="2869953"/>
            <a:ext cx="5285757" cy="647100"/>
          </a:xfrm>
          <a:prstGeom prst="rect">
            <a:avLst/>
          </a:prstGeom>
          <a:solidFill>
            <a:srgbClr val="88C341"/>
          </a:solidFill>
          <a:ln>
            <a:noFill/>
          </a:ln>
        </p:spPr>
        <p:txBody>
          <a:bodyPr wrap="none" lIns="137160" tIns="27432" rIns="137160" bIns="34290" anchor="t">
            <a:spAutoFit/>
          </a:bodyPr>
          <a:lstStyle>
            <a:lvl1pPr algn="l">
              <a:defRPr sz="3800" b="0" cap="all" baseline="0">
                <a:solidFill>
                  <a:srgbClr val="FFFFFF"/>
                </a:solidFill>
              </a:defRPr>
            </a:lvl1pPr>
          </a:lstStyle>
          <a:p>
            <a:r>
              <a:rPr lang="en-US" dirty="0" smtClean="0"/>
              <a:t>Type line 1 here</a:t>
            </a:r>
            <a:endParaRPr lang="en-US" dirty="0"/>
          </a:p>
        </p:txBody>
      </p:sp>
      <p:sp>
        <p:nvSpPr>
          <p:cNvPr id="8" name="Text Placeholder 13"/>
          <p:cNvSpPr txBox="1">
            <a:spLocks/>
          </p:cNvSpPr>
          <p:nvPr userDrawn="1"/>
        </p:nvSpPr>
        <p:spPr>
          <a:xfrm>
            <a:off x="781354" y="2496458"/>
            <a:ext cx="6488113" cy="692498"/>
          </a:xfrm>
          <a:prstGeom prst="rect">
            <a:avLst/>
          </a:prstGeom>
        </p:spPr>
        <p:txBody>
          <a:bodyPr lIns="68580" tIns="34290" rIns="68580" bIns="34290"/>
          <a:lstStyle>
            <a:lvl1pPr marL="342900" indent="-342900" algn="l" defTabSz="457200" rtl="0" eaLnBrk="1" latinLnBrk="0" hangingPunct="1">
              <a:spcBef>
                <a:spcPct val="20000"/>
              </a:spcBef>
              <a:buClr>
                <a:schemeClr val="accent2"/>
              </a:buClr>
              <a:buFont typeface="Arial"/>
              <a:buChar char="•"/>
              <a:defRPr sz="2000" kern="1200">
                <a:solidFill>
                  <a:schemeClr val="tx1"/>
                </a:solidFill>
                <a:latin typeface="Trebuchet MS"/>
                <a:ea typeface="+mn-ea"/>
                <a:cs typeface="Trebuchet MS"/>
              </a:defRPr>
            </a:lvl1pPr>
            <a:lvl2pPr marL="742950" indent="-285750" algn="l" defTabSz="457200" rtl="0" eaLnBrk="1" latinLnBrk="0" hangingPunct="1">
              <a:spcBef>
                <a:spcPct val="20000"/>
              </a:spcBef>
              <a:buFont typeface="Arial"/>
              <a:buChar char="–"/>
              <a:defRPr sz="1800" kern="1200">
                <a:solidFill>
                  <a:schemeClr val="tx1"/>
                </a:solidFill>
                <a:latin typeface="Trebuchet MS"/>
                <a:ea typeface="+mn-ea"/>
                <a:cs typeface="Trebuchet MS"/>
              </a:defRPr>
            </a:lvl2pPr>
            <a:lvl3pPr marL="1143000" indent="-228600" algn="l" defTabSz="457200" rtl="0" eaLnBrk="1" latinLnBrk="0" hangingPunct="1">
              <a:spcBef>
                <a:spcPct val="20000"/>
              </a:spcBef>
              <a:buFont typeface="Arial"/>
              <a:buChar char="•"/>
              <a:defRPr sz="1600" kern="1200">
                <a:solidFill>
                  <a:schemeClr val="tx1"/>
                </a:solidFill>
                <a:latin typeface="Trebuchet MS"/>
                <a:ea typeface="+mn-ea"/>
                <a:cs typeface="Trebuchet MS"/>
              </a:defRPr>
            </a:lvl3pPr>
            <a:lvl4pPr marL="1600200" indent="-228600" algn="l" defTabSz="457200" rtl="0" eaLnBrk="1" latinLnBrk="0" hangingPunct="1">
              <a:spcBef>
                <a:spcPct val="20000"/>
              </a:spcBef>
              <a:buFont typeface="Arial"/>
              <a:buChar char="–"/>
              <a:defRPr sz="1300" kern="1200">
                <a:solidFill>
                  <a:schemeClr val="tx1"/>
                </a:solidFill>
                <a:latin typeface="Trebuchet MS"/>
                <a:ea typeface="+mn-ea"/>
                <a:cs typeface="Trebuchet MS"/>
              </a:defRPr>
            </a:lvl4pPr>
            <a:lvl5pPr marL="2057400" indent="-228600" algn="l" defTabSz="457200" rtl="0" eaLnBrk="1" latinLnBrk="0" hangingPunct="1">
              <a:spcBef>
                <a:spcPct val="20000"/>
              </a:spcBef>
              <a:buFont typeface="Arial"/>
              <a:buChar char="»"/>
              <a:defRPr sz="1100" kern="1200">
                <a:solidFill>
                  <a:schemeClr val="tx1"/>
                </a:solidFill>
                <a:latin typeface="Trebuchet MS"/>
                <a:ea typeface="+mn-ea"/>
                <a:cs typeface="Trebuchet M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Clr>
                <a:srgbClr val="39C2D7"/>
              </a:buClr>
              <a:buFont typeface="Arial"/>
              <a:buNone/>
            </a:pPr>
            <a:endParaRPr lang="en-US" sz="1500" dirty="0">
              <a:solidFill>
                <a:srgbClr val="464547"/>
              </a:solidFill>
            </a:endParaRPr>
          </a:p>
        </p:txBody>
      </p:sp>
      <p:sp>
        <p:nvSpPr>
          <p:cNvPr id="15" name="Text Placeholder 14"/>
          <p:cNvSpPr>
            <a:spLocks noGrp="1"/>
          </p:cNvSpPr>
          <p:nvPr>
            <p:ph type="body" sz="quarter" idx="14" hasCustomPrompt="1"/>
          </p:nvPr>
        </p:nvSpPr>
        <p:spPr>
          <a:xfrm>
            <a:off x="866628" y="2457127"/>
            <a:ext cx="3731155" cy="284693"/>
          </a:xfrm>
          <a:prstGeom prst="rect">
            <a:avLst/>
          </a:prstGeom>
          <a:solidFill>
            <a:srgbClr val="88C341"/>
          </a:solidFill>
        </p:spPr>
        <p:txBody>
          <a:bodyPr vert="horz" wrap="none" lIns="68580" tIns="34290" rIns="68580" bIns="34290">
            <a:spAutoFit/>
          </a:bodyPr>
          <a:lstStyle>
            <a:lvl1pPr marL="0" indent="0">
              <a:buNone/>
              <a:defRPr sz="1400">
                <a:solidFill>
                  <a:srgbClr val="FFFFFF"/>
                </a:solidFill>
                <a:latin typeface="Arial Black"/>
                <a:cs typeface="Arial Black"/>
              </a:defRPr>
            </a:lvl1pPr>
          </a:lstStyle>
          <a:p>
            <a:pPr lvl="0"/>
            <a:r>
              <a:rPr lang="en-US" dirty="0" smtClean="0"/>
              <a:t>OPTIONAL EYEBROW HEADER HERE</a:t>
            </a:r>
            <a:endParaRPr lang="en-US" dirty="0"/>
          </a:p>
        </p:txBody>
      </p:sp>
    </p:spTree>
    <p:extLst>
      <p:ext uri="{BB962C8B-B14F-4D97-AF65-F5344CB8AC3E}">
        <p14:creationId xmlns:p14="http://schemas.microsoft.com/office/powerpoint/2010/main" val="3666993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 Title">
    <p:spTree>
      <p:nvGrpSpPr>
        <p:cNvPr id="1" name=""/>
        <p:cNvGrpSpPr/>
        <p:nvPr/>
      </p:nvGrpSpPr>
      <p:grpSpPr>
        <a:xfrm>
          <a:off x="0" y="0"/>
          <a:ext cx="0" cy="0"/>
          <a:chOff x="0" y="0"/>
          <a:chExt cx="0" cy="0"/>
        </a:xfrm>
      </p:grpSpPr>
      <p:sp>
        <p:nvSpPr>
          <p:cNvPr id="11" name="Picture Placeholder 10"/>
          <p:cNvSpPr>
            <a:spLocks noGrp="1"/>
          </p:cNvSpPr>
          <p:nvPr>
            <p:ph type="pic" sz="quarter" idx="18" hasCustomPrompt="1"/>
          </p:nvPr>
        </p:nvSpPr>
        <p:spPr>
          <a:xfrm>
            <a:off x="0" y="0"/>
            <a:ext cx="9144000" cy="5143500"/>
          </a:xfrm>
          <a:prstGeom prst="rect">
            <a:avLst/>
          </a:prstGeom>
        </p:spPr>
        <p:txBody>
          <a:bodyPr vert="horz" lIns="68580" tIns="34290" rIns="68580" bIns="34290" anchor="ctr"/>
          <a:lstStyle>
            <a:lvl1pPr marL="0" indent="0" algn="ctr">
              <a:buNone/>
              <a:defRPr/>
            </a:lvl1pPr>
          </a:lstStyle>
          <a:p>
            <a:r>
              <a:rPr lang="en-US" dirty="0" smtClean="0"/>
              <a:t>Background Image</a:t>
            </a:r>
            <a:endParaRPr lang="en-US" dirty="0"/>
          </a:p>
        </p:txBody>
      </p:sp>
      <p:sp>
        <p:nvSpPr>
          <p:cNvPr id="3" name="Text Placeholder 4"/>
          <p:cNvSpPr>
            <a:spLocks noGrp="1"/>
          </p:cNvSpPr>
          <p:nvPr>
            <p:ph type="body" sz="quarter" idx="15" hasCustomPrompt="1"/>
          </p:nvPr>
        </p:nvSpPr>
        <p:spPr>
          <a:xfrm>
            <a:off x="631825" y="1556683"/>
            <a:ext cx="6910388" cy="595035"/>
          </a:xfrm>
          <a:prstGeom prst="rect">
            <a:avLst/>
          </a:prstGeom>
        </p:spPr>
        <p:txBody>
          <a:bodyPr lIns="68580" tIns="34290" rIns="68580" bIns="34290">
            <a:spAutoFit/>
          </a:bodyPr>
          <a:lstStyle>
            <a:lvl1pPr marL="0" indent="0">
              <a:lnSpc>
                <a:spcPct val="80000"/>
              </a:lnSpc>
              <a:spcBef>
                <a:spcPts val="0"/>
              </a:spcBef>
              <a:buNone/>
              <a:defRPr sz="4100" spc="-150">
                <a:solidFill>
                  <a:schemeClr val="bg1"/>
                </a:solidFill>
                <a:latin typeface="Arial Black"/>
                <a:cs typeface="Arial Black"/>
              </a:defRPr>
            </a:lvl1pPr>
            <a:lvl2pPr>
              <a:defRPr sz="4500">
                <a:latin typeface="Arial Black"/>
                <a:cs typeface="Arial Black"/>
              </a:defRPr>
            </a:lvl2pPr>
            <a:lvl3pPr>
              <a:defRPr sz="4500">
                <a:latin typeface="Arial Black"/>
                <a:cs typeface="Arial Black"/>
              </a:defRPr>
            </a:lvl3pPr>
            <a:lvl4pPr>
              <a:defRPr sz="4500">
                <a:latin typeface="Arial Black"/>
                <a:cs typeface="Arial Black"/>
              </a:defRPr>
            </a:lvl4pPr>
            <a:lvl5pPr>
              <a:defRPr sz="4500">
                <a:latin typeface="Arial Black"/>
                <a:cs typeface="Arial Black"/>
              </a:defRPr>
            </a:lvl5pPr>
          </a:lstStyle>
          <a:p>
            <a:pPr lvl="0"/>
            <a:r>
              <a:rPr lang="en-US" dirty="0" smtClean="0"/>
              <a:t>CLICK TO ADD TITLE</a:t>
            </a:r>
          </a:p>
        </p:txBody>
      </p:sp>
      <p:sp>
        <p:nvSpPr>
          <p:cNvPr id="4" name="Text Placeholder 7"/>
          <p:cNvSpPr>
            <a:spLocks noGrp="1"/>
          </p:cNvSpPr>
          <p:nvPr>
            <p:ph type="body" sz="quarter" idx="16" hasCustomPrompt="1"/>
          </p:nvPr>
        </p:nvSpPr>
        <p:spPr>
          <a:xfrm>
            <a:off x="660400" y="3340101"/>
            <a:ext cx="6488113" cy="284693"/>
          </a:xfrm>
          <a:prstGeom prst="rect">
            <a:avLst/>
          </a:prstGeom>
        </p:spPr>
        <p:txBody>
          <a:bodyPr lIns="68580" tIns="34290" rIns="68580" bIns="34290">
            <a:spAutoFit/>
          </a:bodyPr>
          <a:lstStyle>
            <a:lvl1pPr marL="0" indent="0">
              <a:lnSpc>
                <a:spcPct val="100000"/>
              </a:lnSpc>
              <a:spcBef>
                <a:spcPts val="0"/>
              </a:spcBef>
              <a:buFontTx/>
              <a:buNone/>
              <a:defRPr sz="1400">
                <a:solidFill>
                  <a:schemeClr val="bg1"/>
                </a:solidFill>
                <a:latin typeface="Arial Black"/>
                <a:cs typeface="Arial Black"/>
              </a:defRPr>
            </a:lvl1pPr>
          </a:lstStyle>
          <a:p>
            <a:pPr lvl="0"/>
            <a:r>
              <a:rPr lang="en-US" dirty="0" smtClean="0"/>
              <a:t>CLICK TO ADD SUBTITLE</a:t>
            </a:r>
            <a:endParaRPr lang="en-US" dirty="0"/>
          </a:p>
        </p:txBody>
      </p:sp>
      <p:sp>
        <p:nvSpPr>
          <p:cNvPr id="5" name="Text Placeholder 11"/>
          <p:cNvSpPr>
            <a:spLocks noGrp="1"/>
          </p:cNvSpPr>
          <p:nvPr>
            <p:ph type="body" sz="quarter" idx="17" hasCustomPrompt="1"/>
          </p:nvPr>
        </p:nvSpPr>
        <p:spPr>
          <a:xfrm>
            <a:off x="660399" y="4094614"/>
            <a:ext cx="3649662" cy="279797"/>
          </a:xfrm>
          <a:prstGeom prst="rect">
            <a:avLst/>
          </a:prstGeom>
        </p:spPr>
        <p:txBody>
          <a:bodyPr lIns="68580" tIns="34290" rIns="68580" bIns="34290">
            <a:normAutofit/>
          </a:bodyPr>
          <a:lstStyle>
            <a:lvl1pPr marL="0" indent="0">
              <a:buNone/>
              <a:defRPr sz="1400" baseline="0">
                <a:solidFill>
                  <a:schemeClr val="accent4"/>
                </a:solidFill>
              </a:defRPr>
            </a:lvl1pPr>
          </a:lstStyle>
          <a:p>
            <a:pPr lvl="0"/>
            <a:r>
              <a:rPr lang="en-US" dirty="0" smtClean="0"/>
              <a:t>MONTH DATE, YEAR</a:t>
            </a:r>
            <a:endParaRPr lang="en-US" dirty="0"/>
          </a:p>
        </p:txBody>
      </p:sp>
      <p:sp>
        <p:nvSpPr>
          <p:cNvPr id="7" name="Picture Placeholder 2"/>
          <p:cNvSpPr>
            <a:spLocks noGrp="1"/>
          </p:cNvSpPr>
          <p:nvPr>
            <p:ph type="pic" sz="quarter" idx="19" hasCustomPrompt="1"/>
          </p:nvPr>
        </p:nvSpPr>
        <p:spPr>
          <a:xfrm>
            <a:off x="627880" y="504826"/>
            <a:ext cx="1243502" cy="458237"/>
          </a:xfrm>
          <a:prstGeom prst="rect">
            <a:avLst/>
          </a:prstGeom>
        </p:spPr>
        <p:txBody>
          <a:bodyPr vert="horz" lIns="68580" tIns="34290" rIns="68580" bIns="34290"/>
          <a:lstStyle>
            <a:lvl1pPr marL="0" indent="0" algn="ctr">
              <a:buNone/>
              <a:defRPr/>
            </a:lvl1pPr>
          </a:lstStyle>
          <a:p>
            <a:r>
              <a:rPr lang="en-US" dirty="0" smtClean="0"/>
              <a:t>logo</a:t>
            </a:r>
            <a:endParaRPr lang="en-US" dirty="0"/>
          </a:p>
        </p:txBody>
      </p:sp>
    </p:spTree>
    <p:extLst>
      <p:ext uri="{BB962C8B-B14F-4D97-AF65-F5344CB8AC3E}">
        <p14:creationId xmlns:p14="http://schemas.microsoft.com/office/powerpoint/2010/main" val="34254741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lor Background Slide">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rgbClr val="88C341"/>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lnSpc>
                <a:spcPct val="85000"/>
              </a:lnSpc>
            </a:pPr>
            <a:endParaRPr lang="en-US" dirty="0">
              <a:solidFill>
                <a:prstClr val="white"/>
              </a:solidFill>
            </a:endParaRPr>
          </a:p>
        </p:txBody>
      </p:sp>
      <p:sp>
        <p:nvSpPr>
          <p:cNvPr id="6" name="Text Placeholder 2"/>
          <p:cNvSpPr>
            <a:spLocks noGrp="1"/>
          </p:cNvSpPr>
          <p:nvPr>
            <p:ph idx="1" hasCustomPrompt="1"/>
          </p:nvPr>
        </p:nvSpPr>
        <p:spPr>
          <a:xfrm>
            <a:off x="626532" y="2398060"/>
            <a:ext cx="7574494" cy="2191404"/>
          </a:xfrm>
          <a:prstGeom prst="rect">
            <a:avLst/>
          </a:prstGeom>
        </p:spPr>
        <p:txBody>
          <a:bodyPr vert="horz" lIns="68580" tIns="34290" rIns="68580" bIns="34290" rtlCol="0">
            <a:noAutofit/>
          </a:bodyPr>
          <a:lstStyle>
            <a:lvl1pPr marL="0" indent="0">
              <a:lnSpc>
                <a:spcPct val="85000"/>
              </a:lnSpc>
              <a:spcBef>
                <a:spcPts val="0"/>
              </a:spcBef>
              <a:buFontTx/>
              <a:buNone/>
              <a:defRPr sz="3400">
                <a:solidFill>
                  <a:schemeClr val="bg1"/>
                </a:solidFill>
                <a:latin typeface="Arial Black"/>
                <a:cs typeface="Arial Black"/>
              </a:defRPr>
            </a:lvl1pPr>
            <a:lvl2pPr>
              <a:defRPr sz="1200"/>
            </a:lvl2pPr>
            <a:lvl3pPr>
              <a:defRPr sz="1200"/>
            </a:lvl3pPr>
            <a:lvl4pPr>
              <a:defRPr sz="1200"/>
            </a:lvl4pPr>
            <a:lvl5pPr>
              <a:defRPr sz="1200"/>
            </a:lvl5pPr>
          </a:lstStyle>
          <a:p>
            <a:pPr lvl="0"/>
            <a:r>
              <a:rPr lang="en-US" dirty="0" smtClean="0"/>
              <a:t>CLICK TO ADD HEADLINE</a:t>
            </a:r>
          </a:p>
        </p:txBody>
      </p:sp>
    </p:spTree>
    <p:extLst>
      <p:ext uri="{BB962C8B-B14F-4D97-AF65-F5344CB8AC3E}">
        <p14:creationId xmlns:p14="http://schemas.microsoft.com/office/powerpoint/2010/main" val="20507489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Title Only">
    <p:spTree>
      <p:nvGrpSpPr>
        <p:cNvPr id="1" name=""/>
        <p:cNvGrpSpPr/>
        <p:nvPr/>
      </p:nvGrpSpPr>
      <p:grpSpPr>
        <a:xfrm>
          <a:off x="0" y="0"/>
          <a:ext cx="0" cy="0"/>
          <a:chOff x="0" y="0"/>
          <a:chExt cx="0" cy="0"/>
        </a:xfrm>
      </p:grpSpPr>
      <p:sp>
        <p:nvSpPr>
          <p:cNvPr id="3"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114980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5" name="Text Placeholder 2"/>
          <p:cNvSpPr>
            <a:spLocks noGrp="1"/>
          </p:cNvSpPr>
          <p:nvPr>
            <p:ph idx="1" hasCustomPrompt="1"/>
          </p:nvPr>
        </p:nvSpPr>
        <p:spPr>
          <a:xfrm>
            <a:off x="360363" y="1332311"/>
            <a:ext cx="8329612" cy="3147325"/>
          </a:xfrm>
          <a:prstGeom prst="rect">
            <a:avLst/>
          </a:prstGeom>
        </p:spPr>
        <p:txBody>
          <a:bodyPr vert="horz" lIns="68580" tIns="34290" rIns="68580" bIns="34290" rtlCol="0">
            <a:normAutofit/>
          </a:bodyPr>
          <a:lstStyle>
            <a:lvl1pPr marL="130302" marR="0" indent="-130302" algn="l" defTabSz="342900" rtl="0" eaLnBrk="1" fontAlgn="auto" latinLnBrk="0" hangingPunct="1">
              <a:lnSpc>
                <a:spcPct val="120000"/>
              </a:lnSpc>
              <a:spcBef>
                <a:spcPts val="0"/>
              </a:spcBef>
              <a:spcAft>
                <a:spcPts val="750"/>
              </a:spcAft>
              <a:buClr>
                <a:schemeClr val="accent4"/>
              </a:buClr>
              <a:buSzTx/>
              <a:buFont typeface="Arial"/>
              <a:buChar char="•"/>
              <a:tabLst/>
              <a:defRPr sz="1400" baseline="0"/>
            </a:lvl1pPr>
            <a:lvl2pPr>
              <a:defRPr sz="1200"/>
            </a:lvl2pPr>
            <a:lvl3pPr>
              <a:defRPr sz="1200"/>
            </a:lvl3pPr>
            <a:lvl4pPr>
              <a:defRPr sz="1200"/>
            </a:lvl4pPr>
            <a:lvl5pPr>
              <a:defRPr sz="1200"/>
            </a:lvl5pPr>
          </a:lstStyle>
          <a:p>
            <a:pPr lvl="0"/>
            <a:r>
              <a:rPr lang="en-US" dirty="0" smtClean="0"/>
              <a:t>Click to add bulleted list</a:t>
            </a:r>
          </a:p>
          <a:p>
            <a:pPr lvl="0"/>
            <a:r>
              <a:rPr lang="en-US" dirty="0" smtClean="0"/>
              <a:t>Click to add bulleted list</a:t>
            </a:r>
          </a:p>
          <a:p>
            <a:pPr lvl="0"/>
            <a:r>
              <a:rPr lang="en-US" dirty="0" smtClean="0"/>
              <a:t>Click to add bulleted list</a:t>
            </a:r>
          </a:p>
        </p:txBody>
      </p:sp>
      <p:sp>
        <p:nvSpPr>
          <p:cNvPr id="6" name="Text Placeholder 6"/>
          <p:cNvSpPr>
            <a:spLocks noGrp="1"/>
          </p:cNvSpPr>
          <p:nvPr>
            <p:ph type="body" sz="quarter" idx="11"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
        <p:nvSpPr>
          <p:cNvPr id="9" name="Text Placeholder 2"/>
          <p:cNvSpPr>
            <a:spLocks noGrp="1"/>
          </p:cNvSpPr>
          <p:nvPr>
            <p:ph type="body" sz="quarter" idx="12" hasCustomPrompt="1"/>
          </p:nvPr>
        </p:nvSpPr>
        <p:spPr>
          <a:xfrm>
            <a:off x="418148" y="987552"/>
            <a:ext cx="1480576" cy="264688"/>
          </a:xfrm>
          <a:prstGeom prst="rect">
            <a:avLst/>
          </a:prstGeom>
          <a:solidFill>
            <a:srgbClr val="88C341"/>
          </a:solidFill>
          <a:ln>
            <a:noFill/>
          </a:ln>
        </p:spPr>
        <p:txBody>
          <a:bodyPr wrap="none" lIns="68580" tIns="54864" rIns="68580" bIns="54864" anchor="ctr" anchorCtr="0">
            <a:spAutoFit/>
          </a:bodyPr>
          <a:lstStyle>
            <a:lvl1pPr marL="0" indent="0" algn="l">
              <a:spcBef>
                <a:spcPts val="0"/>
              </a:spcBef>
              <a:buNone/>
              <a:defRPr sz="1000">
                <a:solidFill>
                  <a:schemeClr val="bg1"/>
                </a:solidFill>
                <a:latin typeface="Arial Black"/>
                <a:cs typeface="Arial Black"/>
              </a:defRPr>
            </a:lvl1pPr>
          </a:lstStyle>
          <a:p>
            <a:pPr lvl="0"/>
            <a:r>
              <a:rPr lang="en-US" dirty="0" smtClean="0"/>
              <a:t>TITLE TO GO HERE</a:t>
            </a:r>
            <a:endParaRPr lang="en-US" dirty="0"/>
          </a:p>
        </p:txBody>
      </p:sp>
    </p:spTree>
    <p:extLst>
      <p:ext uri="{BB962C8B-B14F-4D97-AF65-F5344CB8AC3E}">
        <p14:creationId xmlns:p14="http://schemas.microsoft.com/office/powerpoint/2010/main" val="22380607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Section Title (No Image)">
    <p:spTree>
      <p:nvGrpSpPr>
        <p:cNvPr id="1" name=""/>
        <p:cNvGrpSpPr/>
        <p:nvPr/>
      </p:nvGrpSpPr>
      <p:grpSpPr>
        <a:xfrm>
          <a:off x="0" y="0"/>
          <a:ext cx="0" cy="0"/>
          <a:chOff x="0" y="0"/>
          <a:chExt cx="0" cy="0"/>
        </a:xfrm>
      </p:grpSpPr>
      <p:pic>
        <p:nvPicPr>
          <p:cNvPr id="10" name="Picture Placeholder 6" descr="Pattern_ppt.jpg"/>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a:off x="-13368" y="-11545"/>
            <a:ext cx="6898105" cy="5173578"/>
          </a:xfrm>
          <a:prstGeom prst="rect">
            <a:avLst/>
          </a:prstGeom>
        </p:spPr>
      </p:pic>
      <p:pic>
        <p:nvPicPr>
          <p:cNvPr id="16" name="Picture Placeholder 6" descr="Pattern_ppt.jp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6858001" y="-11545"/>
            <a:ext cx="2338293" cy="5173578"/>
          </a:xfrm>
          <a:prstGeom prst="rect">
            <a:avLst/>
          </a:prstGeom>
        </p:spPr>
      </p:pic>
      <p:sp>
        <p:nvSpPr>
          <p:cNvPr id="7" name="Text Placeholder 12"/>
          <p:cNvSpPr>
            <a:spLocks noGrp="1"/>
          </p:cNvSpPr>
          <p:nvPr>
            <p:ph type="body" sz="quarter" idx="13" hasCustomPrompt="1"/>
          </p:nvPr>
        </p:nvSpPr>
        <p:spPr>
          <a:xfrm>
            <a:off x="872404" y="3947727"/>
            <a:ext cx="5014975" cy="647100"/>
          </a:xfrm>
          <a:prstGeom prst="rect">
            <a:avLst/>
          </a:prstGeom>
          <a:solidFill>
            <a:srgbClr val="88C341"/>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smtClean="0"/>
              <a:t>And Line 3 Here</a:t>
            </a:r>
            <a:endParaRPr lang="en-US" dirty="0"/>
          </a:p>
        </p:txBody>
      </p:sp>
      <p:sp>
        <p:nvSpPr>
          <p:cNvPr id="13" name="Text Placeholder 12"/>
          <p:cNvSpPr>
            <a:spLocks noGrp="1"/>
          </p:cNvSpPr>
          <p:nvPr>
            <p:ph type="body" sz="quarter" idx="11" hasCustomPrompt="1"/>
          </p:nvPr>
        </p:nvSpPr>
        <p:spPr>
          <a:xfrm>
            <a:off x="872404" y="3394370"/>
            <a:ext cx="3688427" cy="647100"/>
          </a:xfrm>
          <a:prstGeom prst="rect">
            <a:avLst/>
          </a:prstGeom>
          <a:solidFill>
            <a:srgbClr val="88C341"/>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smtClean="0"/>
              <a:t>Line 2 Here</a:t>
            </a:r>
            <a:endParaRPr lang="en-US" dirty="0"/>
          </a:p>
        </p:txBody>
      </p:sp>
      <p:sp>
        <p:nvSpPr>
          <p:cNvPr id="2" name="Title 1"/>
          <p:cNvSpPr>
            <a:spLocks noGrp="1"/>
          </p:cNvSpPr>
          <p:nvPr>
            <p:ph type="title" hasCustomPrompt="1"/>
          </p:nvPr>
        </p:nvSpPr>
        <p:spPr>
          <a:xfrm>
            <a:off x="872404" y="2869953"/>
            <a:ext cx="5285757" cy="647100"/>
          </a:xfrm>
          <a:prstGeom prst="rect">
            <a:avLst/>
          </a:prstGeom>
          <a:solidFill>
            <a:srgbClr val="88C341"/>
          </a:solidFill>
          <a:ln>
            <a:noFill/>
          </a:ln>
        </p:spPr>
        <p:txBody>
          <a:bodyPr wrap="none" lIns="137160" tIns="27432" rIns="137160" bIns="34290" anchor="t">
            <a:spAutoFit/>
          </a:bodyPr>
          <a:lstStyle>
            <a:lvl1pPr algn="l">
              <a:defRPr sz="3800" b="0" cap="all" baseline="0">
                <a:solidFill>
                  <a:srgbClr val="FFFFFF"/>
                </a:solidFill>
              </a:defRPr>
            </a:lvl1pPr>
          </a:lstStyle>
          <a:p>
            <a:r>
              <a:rPr lang="en-US" dirty="0" smtClean="0"/>
              <a:t>Type line 1 here</a:t>
            </a:r>
            <a:endParaRPr lang="en-US" dirty="0"/>
          </a:p>
        </p:txBody>
      </p:sp>
      <p:sp>
        <p:nvSpPr>
          <p:cNvPr id="8" name="Text Placeholder 13"/>
          <p:cNvSpPr txBox="1">
            <a:spLocks/>
          </p:cNvSpPr>
          <p:nvPr userDrawn="1"/>
        </p:nvSpPr>
        <p:spPr>
          <a:xfrm>
            <a:off x="781354" y="2496458"/>
            <a:ext cx="6488113" cy="692498"/>
          </a:xfrm>
          <a:prstGeom prst="rect">
            <a:avLst/>
          </a:prstGeom>
        </p:spPr>
        <p:txBody>
          <a:bodyPr lIns="68580" tIns="34290" rIns="68580" bIns="34290"/>
          <a:lstStyle>
            <a:lvl1pPr marL="342900" indent="-342900" algn="l" defTabSz="457200" rtl="0" eaLnBrk="1" latinLnBrk="0" hangingPunct="1">
              <a:spcBef>
                <a:spcPct val="20000"/>
              </a:spcBef>
              <a:buClr>
                <a:schemeClr val="accent2"/>
              </a:buClr>
              <a:buFont typeface="Arial"/>
              <a:buChar char="•"/>
              <a:defRPr sz="2000" kern="1200">
                <a:solidFill>
                  <a:schemeClr val="tx1"/>
                </a:solidFill>
                <a:latin typeface="Trebuchet MS"/>
                <a:ea typeface="+mn-ea"/>
                <a:cs typeface="Trebuchet MS"/>
              </a:defRPr>
            </a:lvl1pPr>
            <a:lvl2pPr marL="742950" indent="-285750" algn="l" defTabSz="457200" rtl="0" eaLnBrk="1" latinLnBrk="0" hangingPunct="1">
              <a:spcBef>
                <a:spcPct val="20000"/>
              </a:spcBef>
              <a:buFont typeface="Arial"/>
              <a:buChar char="–"/>
              <a:defRPr sz="1800" kern="1200">
                <a:solidFill>
                  <a:schemeClr val="tx1"/>
                </a:solidFill>
                <a:latin typeface="Trebuchet MS"/>
                <a:ea typeface="+mn-ea"/>
                <a:cs typeface="Trebuchet MS"/>
              </a:defRPr>
            </a:lvl2pPr>
            <a:lvl3pPr marL="1143000" indent="-228600" algn="l" defTabSz="457200" rtl="0" eaLnBrk="1" latinLnBrk="0" hangingPunct="1">
              <a:spcBef>
                <a:spcPct val="20000"/>
              </a:spcBef>
              <a:buFont typeface="Arial"/>
              <a:buChar char="•"/>
              <a:defRPr sz="1600" kern="1200">
                <a:solidFill>
                  <a:schemeClr val="tx1"/>
                </a:solidFill>
                <a:latin typeface="Trebuchet MS"/>
                <a:ea typeface="+mn-ea"/>
                <a:cs typeface="Trebuchet MS"/>
              </a:defRPr>
            </a:lvl3pPr>
            <a:lvl4pPr marL="1600200" indent="-228600" algn="l" defTabSz="457200" rtl="0" eaLnBrk="1" latinLnBrk="0" hangingPunct="1">
              <a:spcBef>
                <a:spcPct val="20000"/>
              </a:spcBef>
              <a:buFont typeface="Arial"/>
              <a:buChar char="–"/>
              <a:defRPr sz="1300" kern="1200">
                <a:solidFill>
                  <a:schemeClr val="tx1"/>
                </a:solidFill>
                <a:latin typeface="Trebuchet MS"/>
                <a:ea typeface="+mn-ea"/>
                <a:cs typeface="Trebuchet MS"/>
              </a:defRPr>
            </a:lvl4pPr>
            <a:lvl5pPr marL="2057400" indent="-228600" algn="l" defTabSz="457200" rtl="0" eaLnBrk="1" latinLnBrk="0" hangingPunct="1">
              <a:spcBef>
                <a:spcPct val="20000"/>
              </a:spcBef>
              <a:buFont typeface="Arial"/>
              <a:buChar char="»"/>
              <a:defRPr sz="1100" kern="1200">
                <a:solidFill>
                  <a:schemeClr val="tx1"/>
                </a:solidFill>
                <a:latin typeface="Trebuchet MS"/>
                <a:ea typeface="+mn-ea"/>
                <a:cs typeface="Trebuchet M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1500" dirty="0"/>
          </a:p>
        </p:txBody>
      </p:sp>
      <p:sp>
        <p:nvSpPr>
          <p:cNvPr id="15" name="Text Placeholder 14"/>
          <p:cNvSpPr>
            <a:spLocks noGrp="1"/>
          </p:cNvSpPr>
          <p:nvPr>
            <p:ph type="body" sz="quarter" idx="14" hasCustomPrompt="1"/>
          </p:nvPr>
        </p:nvSpPr>
        <p:spPr>
          <a:xfrm>
            <a:off x="866628" y="2457127"/>
            <a:ext cx="3731155" cy="284693"/>
          </a:xfrm>
          <a:prstGeom prst="rect">
            <a:avLst/>
          </a:prstGeom>
          <a:solidFill>
            <a:srgbClr val="88C341"/>
          </a:solidFill>
        </p:spPr>
        <p:txBody>
          <a:bodyPr vert="horz" wrap="none" lIns="68580" tIns="34290" rIns="68580" bIns="34290">
            <a:spAutoFit/>
          </a:bodyPr>
          <a:lstStyle>
            <a:lvl1pPr marL="0" indent="0">
              <a:buNone/>
              <a:defRPr sz="1400">
                <a:solidFill>
                  <a:srgbClr val="FFFFFF"/>
                </a:solidFill>
                <a:latin typeface="Arial Black"/>
                <a:cs typeface="Arial Black"/>
              </a:defRPr>
            </a:lvl1pPr>
          </a:lstStyle>
          <a:p>
            <a:pPr lvl="0"/>
            <a:r>
              <a:rPr lang="en-US" dirty="0" smtClean="0"/>
              <a:t>OPTIONAL EYEBROW HEADER HERE</a:t>
            </a:r>
            <a:endParaRPr lang="en-US" dirty="0"/>
          </a:p>
        </p:txBody>
      </p:sp>
    </p:spTree>
    <p:extLst>
      <p:ext uri="{BB962C8B-B14F-4D97-AF65-F5344CB8AC3E}">
        <p14:creationId xmlns:p14="http://schemas.microsoft.com/office/powerpoint/2010/main" val="36669934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ulleted Content">
    <p:spTree>
      <p:nvGrpSpPr>
        <p:cNvPr id="1" name=""/>
        <p:cNvGrpSpPr/>
        <p:nvPr/>
      </p:nvGrpSpPr>
      <p:grpSpPr>
        <a:xfrm>
          <a:off x="0" y="0"/>
          <a:ext cx="0" cy="0"/>
          <a:chOff x="0" y="0"/>
          <a:chExt cx="0" cy="0"/>
        </a:xfrm>
      </p:grpSpPr>
      <p:sp>
        <p:nvSpPr>
          <p:cNvPr id="6" name="Text Placeholder 2"/>
          <p:cNvSpPr>
            <a:spLocks noGrp="1"/>
          </p:cNvSpPr>
          <p:nvPr>
            <p:ph idx="1" hasCustomPrompt="1"/>
          </p:nvPr>
        </p:nvSpPr>
        <p:spPr>
          <a:xfrm>
            <a:off x="360363" y="1079898"/>
            <a:ext cx="8339328" cy="3383280"/>
          </a:xfrm>
          <a:prstGeom prst="rect">
            <a:avLst/>
          </a:prstGeom>
        </p:spPr>
        <p:txBody>
          <a:bodyPr vert="horz" lIns="68580" tIns="34290" rIns="68580" bIns="34290" rtlCol="0">
            <a:normAutofit/>
          </a:bodyPr>
          <a:lstStyle>
            <a:lvl1pPr marL="130302" marR="0" indent="-130302" algn="l" defTabSz="342900" rtl="0" eaLnBrk="1" fontAlgn="auto" latinLnBrk="0" hangingPunct="1">
              <a:lnSpc>
                <a:spcPct val="120000"/>
              </a:lnSpc>
              <a:spcBef>
                <a:spcPts val="0"/>
              </a:spcBef>
              <a:spcAft>
                <a:spcPts val="750"/>
              </a:spcAft>
              <a:buClr>
                <a:schemeClr val="accent4"/>
              </a:buClr>
              <a:buSzTx/>
              <a:buFont typeface="Arial"/>
              <a:buChar char="•"/>
              <a:tabLst/>
              <a:defRPr sz="1400" baseline="0">
                <a:solidFill>
                  <a:schemeClr val="tx1"/>
                </a:solidFill>
              </a:defRPr>
            </a:lvl1pPr>
            <a:lvl2pPr marL="557213" indent="-214313">
              <a:lnSpc>
                <a:spcPct val="120000"/>
              </a:lnSpc>
              <a:buClr>
                <a:schemeClr val="tx1"/>
              </a:buClr>
              <a:buSzPct val="100000"/>
              <a:buFont typeface="Lucida Grande"/>
              <a:buChar char="–"/>
              <a:defRPr sz="1200" baseline="0">
                <a:solidFill>
                  <a:schemeClr val="tx1"/>
                </a:solidFill>
              </a:defRPr>
            </a:lvl2pPr>
            <a:lvl3pPr>
              <a:lnSpc>
                <a:spcPct val="120000"/>
              </a:lnSpc>
              <a:defRPr sz="1100" baseline="0">
                <a:solidFill>
                  <a:schemeClr val="tx1"/>
                </a:solidFill>
              </a:defRPr>
            </a:lvl3pPr>
            <a:lvl4pPr>
              <a:defRPr sz="1200"/>
            </a:lvl4pPr>
            <a:lvl5pPr>
              <a:defRPr sz="1200"/>
            </a:lvl5pPr>
          </a:lstStyle>
          <a:p>
            <a:pPr lvl="0"/>
            <a:r>
              <a:rPr lang="en-US" dirty="0" smtClean="0"/>
              <a:t>Click to add bulleted list</a:t>
            </a:r>
          </a:p>
          <a:p>
            <a:pPr lvl="1"/>
            <a:r>
              <a:rPr lang="en-US" dirty="0" smtClean="0"/>
              <a:t>Second Level Bullet</a:t>
            </a:r>
          </a:p>
          <a:p>
            <a:pPr lvl="2"/>
            <a:r>
              <a:rPr lang="en-US" dirty="0" smtClean="0"/>
              <a:t>Third Level Bullet</a:t>
            </a:r>
            <a:br>
              <a:rPr lang="en-US" dirty="0" smtClean="0"/>
            </a:br>
            <a:endParaRPr lang="en-US" dirty="0" smtClean="0"/>
          </a:p>
          <a:p>
            <a:pPr lvl="0"/>
            <a:r>
              <a:rPr lang="en-US" dirty="0" smtClean="0"/>
              <a:t>Click to add bulleted list</a:t>
            </a:r>
          </a:p>
          <a:p>
            <a:pPr lvl="0"/>
            <a:r>
              <a:rPr lang="en-US" dirty="0" smtClean="0"/>
              <a:t>Click to add bulleted list</a:t>
            </a:r>
          </a:p>
          <a:p>
            <a:pPr lvl="0"/>
            <a:r>
              <a:rPr lang="en-US" dirty="0" smtClean="0"/>
              <a:t>Click to add bulleted list</a:t>
            </a:r>
          </a:p>
        </p:txBody>
      </p:sp>
      <p:sp>
        <p:nvSpPr>
          <p:cNvPr id="7"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1754562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4633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Image Background">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5143500"/>
          </a:xfrm>
          <a:prstGeom prst="rect">
            <a:avLst/>
          </a:prstGeom>
        </p:spPr>
        <p:txBody>
          <a:bodyPr anchor="ctr"/>
          <a:lstStyle>
            <a:lvl1pPr marL="0" indent="0" algn="ctr">
              <a:buNone/>
              <a:defRPr/>
            </a:lvl1pPr>
          </a:lstStyle>
          <a:p>
            <a:r>
              <a:rPr lang="en-US" dirty="0" smtClean="0"/>
              <a:t>Insert image here</a:t>
            </a:r>
            <a:endParaRPr lang="en-US" dirty="0"/>
          </a:p>
        </p:txBody>
      </p:sp>
    </p:spTree>
    <p:extLst>
      <p:ext uri="{BB962C8B-B14F-4D97-AF65-F5344CB8AC3E}">
        <p14:creationId xmlns:p14="http://schemas.microsoft.com/office/powerpoint/2010/main" val="12122146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
        <p:nvSpPr>
          <p:cNvPr id="8" name="Text Placeholder 2"/>
          <p:cNvSpPr>
            <a:spLocks noGrp="1"/>
          </p:cNvSpPr>
          <p:nvPr>
            <p:ph idx="1" hasCustomPrompt="1"/>
          </p:nvPr>
        </p:nvSpPr>
        <p:spPr>
          <a:xfrm>
            <a:off x="352473" y="917779"/>
            <a:ext cx="8337502" cy="3394472"/>
          </a:xfrm>
          <a:prstGeom prst="rect">
            <a:avLst/>
          </a:prstGeom>
        </p:spPr>
        <p:txBody>
          <a:bodyPr vert="horz" lIns="68580" tIns="34290" rIns="68580" bIns="34290" rtlCol="0">
            <a:normAutofit/>
          </a:bodyPr>
          <a:lstStyle>
            <a:lvl1pPr marL="0" indent="0">
              <a:lnSpc>
                <a:spcPct val="120000"/>
              </a:lnSpc>
              <a:spcBef>
                <a:spcPts val="0"/>
              </a:spcBef>
              <a:buNone/>
              <a:defRPr sz="1400"/>
            </a:lvl1pPr>
            <a:lvl2pPr>
              <a:defRPr sz="1200"/>
            </a:lvl2pPr>
            <a:lvl3pPr>
              <a:defRPr sz="1100"/>
            </a:lvl3pPr>
          </a:lstStyle>
          <a:p>
            <a:pPr lvl="0"/>
            <a:r>
              <a:rPr lang="en-US" dirty="0" smtClean="0">
                <a:solidFill>
                  <a:srgbClr val="444444"/>
                </a:solidFill>
              </a:rPr>
              <a:t>Click to add text - Lorem </a:t>
            </a:r>
            <a:r>
              <a:rPr lang="en-US" dirty="0" err="1" smtClean="0">
                <a:solidFill>
                  <a:srgbClr val="444444"/>
                </a:solidFill>
              </a:rPr>
              <a:t>ipsum</a:t>
            </a:r>
            <a:r>
              <a:rPr lang="en-US" dirty="0" smtClean="0">
                <a:solidFill>
                  <a:srgbClr val="444444"/>
                </a:solidFill>
              </a:rPr>
              <a:t> dolor sit </a:t>
            </a:r>
            <a:r>
              <a:rPr lang="en-US" dirty="0" err="1" smtClean="0">
                <a:solidFill>
                  <a:srgbClr val="444444"/>
                </a:solidFill>
              </a:rPr>
              <a:t>amet</a:t>
            </a:r>
            <a:r>
              <a:rPr lang="en-US" dirty="0" smtClean="0">
                <a:solidFill>
                  <a:srgbClr val="444444"/>
                </a:solidFill>
              </a:rPr>
              <a:t>, </a:t>
            </a:r>
            <a:r>
              <a:rPr lang="en-US" dirty="0" err="1" smtClean="0">
                <a:solidFill>
                  <a:srgbClr val="444444"/>
                </a:solidFill>
              </a:rPr>
              <a:t>consectetur</a:t>
            </a:r>
            <a:r>
              <a:rPr lang="en-US" dirty="0" smtClean="0">
                <a:solidFill>
                  <a:srgbClr val="444444"/>
                </a:solidFill>
              </a:rPr>
              <a:t> adipiscing </a:t>
            </a:r>
            <a:r>
              <a:rPr lang="en-US" dirty="0" err="1" smtClean="0">
                <a:solidFill>
                  <a:srgbClr val="444444"/>
                </a:solidFill>
              </a:rPr>
              <a:t>elit</a:t>
            </a:r>
            <a:r>
              <a:rPr lang="en-US" dirty="0" smtClean="0">
                <a:solidFill>
                  <a:srgbClr val="444444"/>
                </a:solidFill>
              </a:rPr>
              <a:t>. </a:t>
            </a:r>
            <a:r>
              <a:rPr lang="en-US" dirty="0" err="1" smtClean="0">
                <a:solidFill>
                  <a:srgbClr val="444444"/>
                </a:solidFill>
              </a:rPr>
              <a:t>Ut</a:t>
            </a:r>
            <a:r>
              <a:rPr lang="en-US" dirty="0" smtClean="0">
                <a:solidFill>
                  <a:srgbClr val="444444"/>
                </a:solidFill>
              </a:rPr>
              <a:t> vitae </a:t>
            </a:r>
            <a:r>
              <a:rPr lang="en-US" dirty="0" err="1" smtClean="0">
                <a:solidFill>
                  <a:srgbClr val="444444"/>
                </a:solidFill>
              </a:rPr>
              <a:t>laoreet</a:t>
            </a:r>
            <a:r>
              <a:rPr lang="en-US" dirty="0" smtClean="0">
                <a:solidFill>
                  <a:srgbClr val="444444"/>
                </a:solidFill>
              </a:rPr>
              <a:t> </a:t>
            </a:r>
            <a:r>
              <a:rPr lang="en-US" dirty="0" err="1" smtClean="0">
                <a:solidFill>
                  <a:srgbClr val="444444"/>
                </a:solidFill>
              </a:rPr>
              <a:t>mauris</a:t>
            </a:r>
            <a:r>
              <a:rPr lang="en-US" dirty="0" smtClean="0">
                <a:solidFill>
                  <a:srgbClr val="444444"/>
                </a:solidFill>
              </a:rPr>
              <a:t>. </a:t>
            </a:r>
            <a:r>
              <a:rPr lang="en-US" dirty="0" err="1" smtClean="0">
                <a:solidFill>
                  <a:srgbClr val="444444"/>
                </a:solidFill>
              </a:rPr>
              <a:t>Sed</a:t>
            </a:r>
            <a:r>
              <a:rPr lang="en-US" dirty="0" smtClean="0">
                <a:solidFill>
                  <a:srgbClr val="444444"/>
                </a:solidFill>
              </a:rPr>
              <a:t> </a:t>
            </a:r>
            <a:r>
              <a:rPr lang="en-US" dirty="0" err="1" smtClean="0">
                <a:solidFill>
                  <a:srgbClr val="444444"/>
                </a:solidFill>
              </a:rPr>
              <a:t>eleifend</a:t>
            </a:r>
            <a:r>
              <a:rPr lang="en-US" dirty="0" smtClean="0">
                <a:solidFill>
                  <a:srgbClr val="444444"/>
                </a:solidFill>
              </a:rPr>
              <a:t> </a:t>
            </a:r>
            <a:r>
              <a:rPr lang="en-US" dirty="0" err="1" smtClean="0">
                <a:solidFill>
                  <a:srgbClr val="444444"/>
                </a:solidFill>
              </a:rPr>
              <a:t>lorem</a:t>
            </a:r>
            <a:r>
              <a:rPr lang="en-US" dirty="0" smtClean="0">
                <a:solidFill>
                  <a:srgbClr val="444444"/>
                </a:solidFill>
              </a:rPr>
              <a:t> a </a:t>
            </a:r>
            <a:r>
              <a:rPr lang="en-US" dirty="0" err="1" smtClean="0">
                <a:solidFill>
                  <a:srgbClr val="444444"/>
                </a:solidFill>
              </a:rPr>
              <a:t>purus</a:t>
            </a:r>
            <a:r>
              <a:rPr lang="en-US" dirty="0" smtClean="0">
                <a:solidFill>
                  <a:srgbClr val="444444"/>
                </a:solidFill>
              </a:rPr>
              <a:t> </a:t>
            </a:r>
            <a:r>
              <a:rPr lang="en-US" dirty="0" err="1" smtClean="0">
                <a:solidFill>
                  <a:srgbClr val="444444"/>
                </a:solidFill>
              </a:rPr>
              <a:t>tincidunt</a:t>
            </a:r>
            <a:r>
              <a:rPr lang="en-US" dirty="0" smtClean="0">
                <a:solidFill>
                  <a:srgbClr val="444444"/>
                </a:solidFill>
              </a:rPr>
              <a:t>, a </a:t>
            </a:r>
            <a:r>
              <a:rPr lang="en-US" dirty="0" err="1" smtClean="0">
                <a:solidFill>
                  <a:srgbClr val="444444"/>
                </a:solidFill>
              </a:rPr>
              <a:t>malesuada</a:t>
            </a:r>
            <a:r>
              <a:rPr lang="en-US" dirty="0" smtClean="0">
                <a:solidFill>
                  <a:srgbClr val="444444"/>
                </a:solidFill>
              </a:rPr>
              <a:t> </a:t>
            </a:r>
            <a:r>
              <a:rPr lang="en-US" dirty="0" err="1" smtClean="0">
                <a:solidFill>
                  <a:srgbClr val="444444"/>
                </a:solidFill>
              </a:rPr>
              <a:t>mauris</a:t>
            </a:r>
            <a:r>
              <a:rPr lang="en-US" dirty="0" smtClean="0">
                <a:solidFill>
                  <a:srgbClr val="444444"/>
                </a:solidFill>
              </a:rPr>
              <a:t> </a:t>
            </a:r>
            <a:r>
              <a:rPr lang="en-US" dirty="0" err="1" smtClean="0">
                <a:solidFill>
                  <a:srgbClr val="444444"/>
                </a:solidFill>
              </a:rPr>
              <a:t>bibendum</a:t>
            </a:r>
            <a:r>
              <a:rPr lang="en-US" dirty="0" smtClean="0">
                <a:solidFill>
                  <a:srgbClr val="444444"/>
                </a:solidFill>
              </a:rPr>
              <a:t>. </a:t>
            </a:r>
            <a:r>
              <a:rPr lang="en-US" dirty="0" err="1" smtClean="0">
                <a:solidFill>
                  <a:srgbClr val="444444"/>
                </a:solidFill>
              </a:rPr>
              <a:t>Praesent</a:t>
            </a:r>
            <a:r>
              <a:rPr lang="en-US" dirty="0" smtClean="0">
                <a:solidFill>
                  <a:srgbClr val="444444"/>
                </a:solidFill>
              </a:rPr>
              <a:t> </a:t>
            </a:r>
            <a:r>
              <a:rPr lang="en-US" dirty="0" err="1" smtClean="0">
                <a:solidFill>
                  <a:srgbClr val="444444"/>
                </a:solidFill>
              </a:rPr>
              <a:t>bibendum</a:t>
            </a:r>
            <a:r>
              <a:rPr lang="en-US" dirty="0" smtClean="0">
                <a:solidFill>
                  <a:srgbClr val="444444"/>
                </a:solidFill>
              </a:rPr>
              <a:t> </a:t>
            </a:r>
            <a:r>
              <a:rPr lang="en-US" dirty="0" err="1" smtClean="0">
                <a:solidFill>
                  <a:srgbClr val="444444"/>
                </a:solidFill>
              </a:rPr>
              <a:t>justo</a:t>
            </a:r>
            <a:r>
              <a:rPr lang="en-US" dirty="0" smtClean="0">
                <a:solidFill>
                  <a:srgbClr val="444444"/>
                </a:solidFill>
              </a:rPr>
              <a:t> </a:t>
            </a:r>
            <a:r>
              <a:rPr lang="en-US" dirty="0" err="1" smtClean="0">
                <a:solidFill>
                  <a:srgbClr val="444444"/>
                </a:solidFill>
              </a:rPr>
              <a:t>nec</a:t>
            </a:r>
            <a:r>
              <a:rPr lang="en-US" dirty="0" smtClean="0">
                <a:solidFill>
                  <a:srgbClr val="444444"/>
                </a:solidFill>
              </a:rPr>
              <a:t> </a:t>
            </a:r>
            <a:r>
              <a:rPr lang="en-US" dirty="0" err="1" smtClean="0">
                <a:solidFill>
                  <a:srgbClr val="444444"/>
                </a:solidFill>
              </a:rPr>
              <a:t>metus</a:t>
            </a:r>
            <a:r>
              <a:rPr lang="en-US" dirty="0" smtClean="0">
                <a:solidFill>
                  <a:srgbClr val="444444"/>
                </a:solidFill>
              </a:rPr>
              <a:t> </a:t>
            </a:r>
            <a:r>
              <a:rPr lang="en-US" dirty="0" err="1" smtClean="0">
                <a:solidFill>
                  <a:srgbClr val="444444"/>
                </a:solidFill>
              </a:rPr>
              <a:t>auctor</a:t>
            </a:r>
            <a:r>
              <a:rPr lang="en-US" dirty="0" smtClean="0">
                <a:solidFill>
                  <a:srgbClr val="444444"/>
                </a:solidFill>
              </a:rPr>
              <a:t> </a:t>
            </a:r>
            <a:r>
              <a:rPr lang="en-US" dirty="0" err="1" smtClean="0">
                <a:solidFill>
                  <a:srgbClr val="444444"/>
                </a:solidFill>
              </a:rPr>
              <a:t>volutpat</a:t>
            </a:r>
            <a:r>
              <a:rPr lang="en-US" dirty="0" smtClean="0">
                <a:solidFill>
                  <a:srgbClr val="444444"/>
                </a:solidFill>
              </a:rPr>
              <a:t>. </a:t>
            </a:r>
            <a:r>
              <a:rPr lang="en-US" dirty="0" err="1" smtClean="0">
                <a:solidFill>
                  <a:srgbClr val="444444"/>
                </a:solidFill>
              </a:rPr>
              <a:t>Morbi</a:t>
            </a:r>
            <a:r>
              <a:rPr lang="en-US" dirty="0" smtClean="0">
                <a:solidFill>
                  <a:srgbClr val="444444"/>
                </a:solidFill>
              </a:rPr>
              <a:t> </a:t>
            </a:r>
            <a:r>
              <a:rPr lang="en-US" dirty="0" err="1" smtClean="0">
                <a:solidFill>
                  <a:srgbClr val="444444"/>
                </a:solidFill>
              </a:rPr>
              <a:t>malesuada</a:t>
            </a:r>
            <a:r>
              <a:rPr lang="en-US" dirty="0" smtClean="0">
                <a:solidFill>
                  <a:srgbClr val="444444"/>
                </a:solidFill>
              </a:rPr>
              <a:t> </a:t>
            </a:r>
            <a:r>
              <a:rPr lang="en-US" dirty="0" err="1" smtClean="0">
                <a:solidFill>
                  <a:srgbClr val="444444"/>
                </a:solidFill>
              </a:rPr>
              <a:t>mattis</a:t>
            </a:r>
            <a:r>
              <a:rPr lang="en-US" dirty="0" smtClean="0">
                <a:solidFill>
                  <a:srgbClr val="444444"/>
                </a:solidFill>
              </a:rPr>
              <a:t> </a:t>
            </a:r>
            <a:r>
              <a:rPr lang="en-US" dirty="0" err="1" smtClean="0">
                <a:solidFill>
                  <a:srgbClr val="444444"/>
                </a:solidFill>
              </a:rPr>
              <a:t>eros</a:t>
            </a:r>
            <a:r>
              <a:rPr lang="en-US" dirty="0" smtClean="0">
                <a:solidFill>
                  <a:srgbClr val="444444"/>
                </a:solidFill>
              </a:rPr>
              <a:t>, </a:t>
            </a:r>
            <a:r>
              <a:rPr lang="en-US" dirty="0" err="1" smtClean="0">
                <a:solidFill>
                  <a:srgbClr val="444444"/>
                </a:solidFill>
              </a:rPr>
              <a:t>adipiscing</a:t>
            </a:r>
            <a:r>
              <a:rPr lang="en-US" dirty="0" smtClean="0">
                <a:solidFill>
                  <a:srgbClr val="444444"/>
                </a:solidFill>
              </a:rPr>
              <a:t> </a:t>
            </a:r>
            <a:r>
              <a:rPr lang="en-US" dirty="0" err="1" smtClean="0">
                <a:solidFill>
                  <a:srgbClr val="444444"/>
                </a:solidFill>
              </a:rPr>
              <a:t>tempor</a:t>
            </a:r>
            <a:r>
              <a:rPr lang="en-US" dirty="0" smtClean="0">
                <a:solidFill>
                  <a:srgbClr val="444444"/>
                </a:solidFill>
              </a:rPr>
              <a:t> </a:t>
            </a:r>
            <a:r>
              <a:rPr lang="en-US" dirty="0" err="1" smtClean="0">
                <a:solidFill>
                  <a:srgbClr val="444444"/>
                </a:solidFill>
              </a:rPr>
              <a:t>lorem</a:t>
            </a:r>
            <a:r>
              <a:rPr lang="en-US" dirty="0" smtClean="0">
                <a:solidFill>
                  <a:srgbClr val="444444"/>
                </a:solidFill>
              </a:rPr>
              <a:t> </a:t>
            </a:r>
            <a:r>
              <a:rPr lang="en-US" dirty="0" err="1" smtClean="0">
                <a:solidFill>
                  <a:srgbClr val="444444"/>
                </a:solidFill>
              </a:rPr>
              <a:t>varius</a:t>
            </a:r>
            <a:r>
              <a:rPr lang="en-US" dirty="0" smtClean="0">
                <a:solidFill>
                  <a:srgbClr val="444444"/>
                </a:solidFill>
              </a:rPr>
              <a:t> </a:t>
            </a:r>
            <a:r>
              <a:rPr lang="en-US" dirty="0" err="1" smtClean="0">
                <a:solidFill>
                  <a:srgbClr val="444444"/>
                </a:solidFill>
              </a:rPr>
              <a:t>eget</a:t>
            </a:r>
            <a:r>
              <a:rPr lang="en-US" dirty="0" smtClean="0">
                <a:solidFill>
                  <a:srgbClr val="444444"/>
                </a:solidFill>
              </a:rPr>
              <a:t>…</a:t>
            </a:r>
            <a:endParaRPr lang="en-US" dirty="0"/>
          </a:p>
        </p:txBody>
      </p:sp>
    </p:spTree>
    <p:extLst>
      <p:ext uri="{BB962C8B-B14F-4D97-AF65-F5344CB8AC3E}">
        <p14:creationId xmlns:p14="http://schemas.microsoft.com/office/powerpoint/2010/main" val="40242762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2.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Rectangle 1"/>
          <p:cNvSpPr/>
          <p:nvPr userDrawn="1"/>
        </p:nvSpPr>
        <p:spPr>
          <a:xfrm>
            <a:off x="0" y="4856480"/>
            <a:ext cx="9155206" cy="298226"/>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sz="1400" dirty="0"/>
          </a:p>
        </p:txBody>
      </p:sp>
      <p:sp>
        <p:nvSpPr>
          <p:cNvPr id="3" name="TextBox 2"/>
          <p:cNvSpPr txBox="1"/>
          <p:nvPr userDrawn="1"/>
        </p:nvSpPr>
        <p:spPr>
          <a:xfrm>
            <a:off x="7421113" y="4900039"/>
            <a:ext cx="1493520" cy="192360"/>
          </a:xfrm>
          <a:prstGeom prst="rect">
            <a:avLst/>
          </a:prstGeom>
          <a:noFill/>
        </p:spPr>
        <p:txBody>
          <a:bodyPr wrap="square" lIns="68580" tIns="34290" rIns="68580" bIns="34290" rtlCol="0">
            <a:spAutoFit/>
          </a:bodyPr>
          <a:lstStyle/>
          <a:p>
            <a:pPr algn="r"/>
            <a:fld id="{C2C0EDAD-27A0-9447-9004-E733B36B95C3}" type="slidenum">
              <a:rPr lang="en-US" sz="800" b="0" i="0" smtClean="0">
                <a:solidFill>
                  <a:srgbClr val="CCCCCC"/>
                </a:solidFill>
                <a:latin typeface="Trebuchet MS"/>
                <a:cs typeface="Trebuchet MS"/>
              </a:rPr>
              <a:pPr algn="r"/>
              <a:t>‹#›</a:t>
            </a:fld>
            <a:endParaRPr lang="en-US" sz="800" b="0" i="0" dirty="0">
              <a:solidFill>
                <a:srgbClr val="CCCCCC"/>
              </a:solidFill>
              <a:latin typeface="Trebuchet MS"/>
              <a:cs typeface="Trebuchet MS"/>
            </a:endParaRPr>
          </a:p>
        </p:txBody>
      </p:sp>
      <p:sp>
        <p:nvSpPr>
          <p:cNvPr id="4" name="TextBox 3"/>
          <p:cNvSpPr txBox="1"/>
          <p:nvPr userDrawn="1"/>
        </p:nvSpPr>
        <p:spPr>
          <a:xfrm>
            <a:off x="1594185" y="4926576"/>
            <a:ext cx="2316480" cy="161583"/>
          </a:xfrm>
          <a:prstGeom prst="rect">
            <a:avLst/>
          </a:prstGeom>
          <a:noFill/>
        </p:spPr>
        <p:txBody>
          <a:bodyPr wrap="square" lIns="68580" tIns="34290" rIns="68580" bIns="34290" rtlCol="0">
            <a:spAutoFit/>
          </a:bodyPr>
          <a:lstStyle/>
          <a:p>
            <a:r>
              <a:rPr lang="en-US" sz="600" b="0" i="0" kern="0" spc="15" dirty="0" smtClean="0">
                <a:solidFill>
                  <a:schemeClr val="accent1"/>
                </a:solidFill>
                <a:latin typeface="Trebuchet MS"/>
                <a:cs typeface="Trebuchet MS"/>
              </a:rPr>
              <a:t>CONFIDENTIAL</a:t>
            </a:r>
            <a:endParaRPr lang="en-US" sz="600" b="0" i="0" kern="0" spc="15" dirty="0">
              <a:solidFill>
                <a:schemeClr val="accent1"/>
              </a:solidFill>
              <a:latin typeface="Trebuchet MS"/>
              <a:cs typeface="Trebuchet MS"/>
            </a:endParaRPr>
          </a:p>
        </p:txBody>
      </p:sp>
      <p:cxnSp>
        <p:nvCxnSpPr>
          <p:cNvPr id="5" name="Straight Connector 4"/>
          <p:cNvCxnSpPr/>
          <p:nvPr userDrawn="1"/>
        </p:nvCxnSpPr>
        <p:spPr>
          <a:xfrm>
            <a:off x="813249" y="4940808"/>
            <a:ext cx="0" cy="123444"/>
          </a:xfrm>
          <a:prstGeom prst="line">
            <a:avLst/>
          </a:prstGeom>
          <a:ln w="3175" cmpd="sng">
            <a:solidFill>
              <a:schemeClr val="accent1"/>
            </a:solidFill>
          </a:ln>
          <a:effectLst/>
        </p:spPr>
        <p:style>
          <a:lnRef idx="2">
            <a:schemeClr val="accent1"/>
          </a:lnRef>
          <a:fillRef idx="0">
            <a:schemeClr val="accent1"/>
          </a:fillRef>
          <a:effectRef idx="1">
            <a:schemeClr val="accent1"/>
          </a:effectRef>
          <a:fontRef idx="minor">
            <a:schemeClr val="tx1"/>
          </a:fontRef>
        </p:style>
      </p:cxnSp>
      <p:pic>
        <p:nvPicPr>
          <p:cNvPr id="6" name="Picture 5" descr="logo_footer.png"/>
          <p:cNvPicPr>
            <a:picLocks noChangeAspect="1"/>
          </p:cNvPicPr>
          <p:nvPr userDrawn="1"/>
        </p:nvPicPr>
        <p:blipFill>
          <a:blip r:embed="rId22" cstate="screen">
            <a:extLst>
              <a:ext uri="{28A0092B-C50C-407E-A947-70E740481C1C}">
                <a14:useLocalDpi xmlns:a14="http://schemas.microsoft.com/office/drawing/2010/main"/>
              </a:ext>
            </a:extLst>
          </a:blip>
          <a:stretch>
            <a:fillRect/>
          </a:stretch>
        </p:blipFill>
        <p:spPr>
          <a:xfrm>
            <a:off x="232224" y="4931433"/>
            <a:ext cx="476250" cy="169417"/>
          </a:xfrm>
          <a:prstGeom prst="rect">
            <a:avLst/>
          </a:prstGeom>
        </p:spPr>
      </p:pic>
      <p:pic>
        <p:nvPicPr>
          <p:cNvPr id="9" name="Picture 8" descr="IT-week-logos_IT-week-knockout.eps"/>
          <p:cNvPicPr>
            <a:picLocks noChangeAspect="1"/>
          </p:cNvPicPr>
          <p:nvPr userDrawn="1"/>
        </p:nvPicPr>
        <p:blipFill>
          <a:blip r:embed="rId23">
            <a:extLst>
              <a:ext uri="{28A0092B-C50C-407E-A947-70E740481C1C}">
                <a14:useLocalDpi xmlns:a14="http://schemas.microsoft.com/office/drawing/2010/main" val="0"/>
              </a:ext>
            </a:extLst>
          </a:blip>
          <a:stretch>
            <a:fillRect/>
          </a:stretch>
        </p:blipFill>
        <p:spPr>
          <a:xfrm>
            <a:off x="911298" y="4919113"/>
            <a:ext cx="486848" cy="154022"/>
          </a:xfrm>
          <a:prstGeom prst="rect">
            <a:avLst/>
          </a:prstGeom>
        </p:spPr>
      </p:pic>
      <p:cxnSp>
        <p:nvCxnSpPr>
          <p:cNvPr id="10" name="Straight Connector 9"/>
          <p:cNvCxnSpPr/>
          <p:nvPr userDrawn="1"/>
        </p:nvCxnSpPr>
        <p:spPr>
          <a:xfrm>
            <a:off x="1524449" y="4940808"/>
            <a:ext cx="0" cy="123444"/>
          </a:xfrm>
          <a:prstGeom prst="line">
            <a:avLst/>
          </a:prstGeom>
          <a:ln w="3175"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05668917"/>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50" r:id="rId3"/>
    <p:sldLayoutId id="2147483755" r:id="rId4"/>
    <p:sldLayoutId id="2147483757" r:id="rId5"/>
    <p:sldLayoutId id="2147483711" r:id="rId6"/>
    <p:sldLayoutId id="2147483749" r:id="rId7"/>
    <p:sldLayoutId id="2147483811" r:id="rId8"/>
    <p:sldLayoutId id="2147483831" r:id="rId9"/>
    <p:sldLayoutId id="2147483779" r:id="rId10"/>
    <p:sldLayoutId id="2147483780" r:id="rId11"/>
    <p:sldLayoutId id="2147483781" r:id="rId12"/>
    <p:sldLayoutId id="2147483782" r:id="rId13"/>
    <p:sldLayoutId id="2147483783" r:id="rId14"/>
    <p:sldLayoutId id="2147483784" r:id="rId15"/>
    <p:sldLayoutId id="2147483785" r:id="rId16"/>
    <p:sldLayoutId id="2147483786" r:id="rId17"/>
    <p:sldLayoutId id="2147483787" r:id="rId18"/>
    <p:sldLayoutId id="2147483788" r:id="rId19"/>
    <p:sldLayoutId id="2147483789" r:id="rId20"/>
  </p:sldLayoutIdLst>
  <p:timing>
    <p:tnLst>
      <p:par>
        <p:cTn id="1" dur="indefinite" restart="never" nodeType="tmRoot"/>
      </p:par>
    </p:tnLst>
  </p:timing>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Рисунок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04" y="-2287"/>
            <a:ext cx="9292337" cy="5231585"/>
          </a:xfrm>
          <a:prstGeom prst="rect">
            <a:avLst/>
          </a:prstGeom>
        </p:spPr>
      </p:pic>
      <p:sp>
        <p:nvSpPr>
          <p:cNvPr id="3" name="Text Placeholder 2"/>
          <p:cNvSpPr>
            <a:spLocks noGrp="1"/>
          </p:cNvSpPr>
          <p:nvPr>
            <p:ph type="body" sz="quarter" idx="15"/>
          </p:nvPr>
        </p:nvSpPr>
        <p:spPr>
          <a:xfrm>
            <a:off x="4118400" y="1378459"/>
            <a:ext cx="4504757" cy="1091068"/>
          </a:xfrm>
        </p:spPr>
        <p:txBody>
          <a:bodyPr/>
          <a:lstStyle/>
          <a:p>
            <a:r>
              <a:rPr lang="en-US" dirty="0" smtClean="0"/>
              <a:t>JPA FOR NoSQL</a:t>
            </a:r>
            <a:endParaRPr lang="en-US" dirty="0"/>
          </a:p>
        </p:txBody>
      </p:sp>
      <p:sp>
        <p:nvSpPr>
          <p:cNvPr id="4" name="Text Placeholder 3"/>
          <p:cNvSpPr>
            <a:spLocks noGrp="1"/>
          </p:cNvSpPr>
          <p:nvPr>
            <p:ph type="body" sz="quarter" idx="16"/>
          </p:nvPr>
        </p:nvSpPr>
        <p:spPr>
          <a:xfrm>
            <a:off x="4437210" y="3161877"/>
            <a:ext cx="4085679" cy="500137"/>
          </a:xfrm>
        </p:spPr>
        <p:txBody>
          <a:bodyPr/>
          <a:lstStyle/>
          <a:p>
            <a:r>
              <a:rPr lang="en-US" dirty="0" smtClean="0"/>
              <a:t>Ways for using JPA and NoSQL together. Contribution for Hibernate OGM project.</a:t>
            </a:r>
            <a:endParaRPr lang="en-US" dirty="0"/>
          </a:p>
        </p:txBody>
      </p:sp>
      <p:sp>
        <p:nvSpPr>
          <p:cNvPr id="5" name="Text Placeholder 4"/>
          <p:cNvSpPr>
            <a:spLocks noGrp="1"/>
          </p:cNvSpPr>
          <p:nvPr>
            <p:ph type="body" sz="quarter" idx="17"/>
          </p:nvPr>
        </p:nvSpPr>
        <p:spPr>
          <a:xfrm>
            <a:off x="4437209" y="3967217"/>
            <a:ext cx="3649662" cy="279797"/>
          </a:xfrm>
        </p:spPr>
        <p:txBody>
          <a:bodyPr>
            <a:normAutofit lnSpcReduction="10000"/>
          </a:bodyPr>
          <a:lstStyle/>
          <a:p>
            <a:r>
              <a:rPr lang="en-US" dirty="0" smtClean="0">
                <a:solidFill>
                  <a:schemeClr val="tx1"/>
                </a:solidFill>
                <a:latin typeface="Trebuchet MS"/>
                <a:cs typeface="Trebuchet MS"/>
              </a:rPr>
              <a:t>FEBRUARY 1, 201</a:t>
            </a:r>
            <a:r>
              <a:rPr lang="ru-RU" dirty="0" smtClean="0">
                <a:solidFill>
                  <a:schemeClr val="tx1"/>
                </a:solidFill>
                <a:latin typeface="Trebuchet MS"/>
                <a:cs typeface="Trebuchet MS"/>
              </a:rPr>
              <a:t>7</a:t>
            </a:r>
            <a:endParaRPr lang="en-US" dirty="0">
              <a:solidFill>
                <a:schemeClr val="tx1"/>
              </a:solidFill>
              <a:latin typeface="Trebuchet MS"/>
              <a:cs typeface="Trebuchet MS"/>
            </a:endParaRPr>
          </a:p>
        </p:txBody>
      </p:sp>
    </p:spTree>
    <p:extLst>
      <p:ext uri="{BB962C8B-B14F-4D97-AF65-F5344CB8AC3E}">
        <p14:creationId xmlns:p14="http://schemas.microsoft.com/office/powerpoint/2010/main" val="171586229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60363" y="986711"/>
            <a:ext cx="8329612" cy="3147325"/>
          </a:xfrm>
        </p:spPr>
        <p:txBody>
          <a:bodyPr/>
          <a:lstStyle/>
          <a:p>
            <a:pPr marL="342900" indent="-342900">
              <a:lnSpc>
                <a:spcPct val="130000"/>
              </a:lnSpc>
              <a:buClr>
                <a:schemeClr val="accent4"/>
              </a:buClr>
              <a:buFont typeface="+mj-lt"/>
              <a:buAutoNum type="arabicPeriod"/>
            </a:pPr>
            <a:r>
              <a:rPr lang="en-US" dirty="0" err="1"/>
              <a:t>Infispinian</a:t>
            </a:r>
            <a:r>
              <a:rPr lang="en-US" dirty="0"/>
              <a:t>, </a:t>
            </a:r>
            <a:r>
              <a:rPr lang="en-US" dirty="0" err="1"/>
              <a:t>Ehcache</a:t>
            </a:r>
            <a:r>
              <a:rPr lang="en-US" dirty="0"/>
              <a:t>, </a:t>
            </a:r>
            <a:r>
              <a:rPr lang="en-US" dirty="0" err="1"/>
              <a:t>Redis</a:t>
            </a:r>
            <a:r>
              <a:rPr lang="en-US" dirty="0"/>
              <a:t>(Experimental</a:t>
            </a:r>
            <a:r>
              <a:rPr lang="en-US" dirty="0" smtClean="0"/>
              <a:t>), </a:t>
            </a:r>
            <a:r>
              <a:rPr lang="en-US" i="1" dirty="0" smtClean="0"/>
              <a:t>Apache Ignite (include to release 5.2)</a:t>
            </a:r>
            <a:endParaRPr lang="en-US" i="1" dirty="0"/>
          </a:p>
          <a:p>
            <a:pPr marL="342900" indent="-342900">
              <a:lnSpc>
                <a:spcPct val="130000"/>
              </a:lnSpc>
              <a:buClr>
                <a:schemeClr val="accent4"/>
              </a:buClr>
              <a:buFont typeface="+mj-lt"/>
              <a:buAutoNum type="arabicPeriod"/>
            </a:pPr>
            <a:r>
              <a:rPr lang="en-US" dirty="0"/>
              <a:t>MongoDB, </a:t>
            </a:r>
            <a:r>
              <a:rPr lang="en-US" dirty="0" err="1"/>
              <a:t>CouchDB</a:t>
            </a:r>
            <a:r>
              <a:rPr lang="en-US" dirty="0"/>
              <a:t>(Experimental) </a:t>
            </a:r>
            <a:endParaRPr lang="en-US" dirty="0" smtClean="0">
              <a:solidFill>
                <a:srgbClr val="444444"/>
              </a:solidFill>
            </a:endParaRPr>
          </a:p>
          <a:p>
            <a:pPr marL="342900" indent="-342900">
              <a:lnSpc>
                <a:spcPct val="130000"/>
              </a:lnSpc>
              <a:buClr>
                <a:schemeClr val="accent4"/>
              </a:buClr>
              <a:buFont typeface="+mj-lt"/>
              <a:buAutoNum type="arabicPeriod"/>
            </a:pPr>
            <a:r>
              <a:rPr lang="en-US" dirty="0"/>
              <a:t>Neo4j</a:t>
            </a:r>
            <a:endParaRPr lang="en-US" dirty="0" smtClean="0">
              <a:solidFill>
                <a:srgbClr val="444444"/>
              </a:solidFill>
            </a:endParaRPr>
          </a:p>
          <a:p>
            <a:pPr marL="342900" indent="-342900">
              <a:lnSpc>
                <a:spcPct val="130000"/>
              </a:lnSpc>
              <a:buFont typeface="+mj-lt"/>
              <a:buAutoNum type="arabicPeriod"/>
            </a:pPr>
            <a:r>
              <a:rPr lang="en-GB" dirty="0"/>
              <a:t>Cassandra(experimental)</a:t>
            </a:r>
          </a:p>
          <a:p>
            <a:pPr marL="342900" indent="-342900">
              <a:lnSpc>
                <a:spcPct val="130000"/>
              </a:lnSpc>
              <a:buFont typeface="+mj-lt"/>
              <a:buAutoNum type="arabicPeriod"/>
            </a:pPr>
            <a:r>
              <a:rPr lang="en-US" i="1" dirty="0"/>
              <a:t>OrientDB </a:t>
            </a:r>
            <a:r>
              <a:rPr lang="en-US" i="1" dirty="0" smtClean="0"/>
              <a:t>(include </a:t>
            </a:r>
            <a:r>
              <a:rPr lang="en-US" i="1" dirty="0"/>
              <a:t>to release </a:t>
            </a:r>
            <a:r>
              <a:rPr lang="en-US" i="1" dirty="0" smtClean="0"/>
              <a:t>5.2)</a:t>
            </a:r>
            <a:endParaRPr lang="en-US" i="1" dirty="0"/>
          </a:p>
        </p:txBody>
      </p:sp>
      <p:sp>
        <p:nvSpPr>
          <p:cNvPr id="3" name="Text Placeholder 2"/>
          <p:cNvSpPr>
            <a:spLocks noGrp="1"/>
          </p:cNvSpPr>
          <p:nvPr>
            <p:ph type="body" sz="quarter" idx="11"/>
          </p:nvPr>
        </p:nvSpPr>
        <p:spPr/>
        <p:txBody>
          <a:bodyPr/>
          <a:lstStyle/>
          <a:p>
            <a:r>
              <a:rPr lang="en-US" dirty="0"/>
              <a:t>Supported </a:t>
            </a:r>
            <a:r>
              <a:rPr lang="en-US" dirty="0" smtClean="0"/>
              <a:t>storages</a:t>
            </a:r>
            <a:endParaRPr lang="en-US" dirty="0"/>
          </a:p>
        </p:txBody>
      </p:sp>
    </p:spTree>
    <p:extLst>
      <p:ext uri="{BB962C8B-B14F-4D97-AF65-F5344CB8AC3E}">
        <p14:creationId xmlns:p14="http://schemas.microsoft.com/office/powerpoint/2010/main" val="25380445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a:t>Supported </a:t>
            </a:r>
            <a:r>
              <a:rPr lang="en-US" dirty="0" smtClean="0"/>
              <a:t>features</a:t>
            </a:r>
            <a:endParaRPr lang="en-US" dirty="0"/>
          </a:p>
        </p:txBody>
      </p:sp>
      <p:graphicFrame>
        <p:nvGraphicFramePr>
          <p:cNvPr id="5" name="Таблица 1"/>
          <p:cNvGraphicFramePr>
            <a:graphicFrameLocks noGrp="1"/>
          </p:cNvGraphicFramePr>
          <p:nvPr>
            <p:extLst>
              <p:ext uri="{D42A27DB-BD31-4B8C-83A1-F6EECF244321}">
                <p14:modId xmlns:p14="http://schemas.microsoft.com/office/powerpoint/2010/main" val="3878489644"/>
              </p:ext>
            </p:extLst>
          </p:nvPr>
        </p:nvGraphicFramePr>
        <p:xfrm>
          <a:off x="87922" y="785445"/>
          <a:ext cx="8968155" cy="3912394"/>
        </p:xfrm>
        <a:graphic>
          <a:graphicData uri="http://schemas.openxmlformats.org/drawingml/2006/table">
            <a:tbl>
              <a:tblPr firstRow="1" bandRow="1">
                <a:tableStyleId>{21E4AEA4-8DFA-4A89-87EB-49C32662AFE0}</a:tableStyleId>
              </a:tblPr>
              <a:tblGrid>
                <a:gridCol w="1327212">
                  <a:extLst>
                    <a:ext uri="{9D8B030D-6E8A-4147-A177-3AD203B41FA5}">
                      <a16:colId xmlns:a16="http://schemas.microsoft.com/office/drawing/2014/main" val="20000"/>
                    </a:ext>
                  </a:extLst>
                </a:gridCol>
                <a:gridCol w="1525958">
                  <a:extLst>
                    <a:ext uri="{9D8B030D-6E8A-4147-A177-3AD203B41FA5}">
                      <a16:colId xmlns:a16="http://schemas.microsoft.com/office/drawing/2014/main" val="20001"/>
                    </a:ext>
                  </a:extLst>
                </a:gridCol>
                <a:gridCol w="1700564">
                  <a:extLst>
                    <a:ext uri="{9D8B030D-6E8A-4147-A177-3AD203B41FA5}">
                      <a16:colId xmlns:a16="http://schemas.microsoft.com/office/drawing/2014/main" val="20002"/>
                    </a:ext>
                  </a:extLst>
                </a:gridCol>
                <a:gridCol w="1847946">
                  <a:extLst>
                    <a:ext uri="{9D8B030D-6E8A-4147-A177-3AD203B41FA5}">
                      <a16:colId xmlns:a16="http://schemas.microsoft.com/office/drawing/2014/main" val="20003"/>
                    </a:ext>
                  </a:extLst>
                </a:gridCol>
                <a:gridCol w="2566475">
                  <a:extLst>
                    <a:ext uri="{9D8B030D-6E8A-4147-A177-3AD203B41FA5}">
                      <a16:colId xmlns:a16="http://schemas.microsoft.com/office/drawing/2014/main" val="20004"/>
                    </a:ext>
                  </a:extLst>
                </a:gridCol>
              </a:tblGrid>
              <a:tr h="423746">
                <a:tc rowSpan="2">
                  <a:txBody>
                    <a:bodyPr/>
                    <a:lstStyle/>
                    <a:p>
                      <a:pPr algn="ctr"/>
                      <a:r>
                        <a:rPr lang="en-US" dirty="0" smtClean="0"/>
                        <a:t>Data storage</a:t>
                      </a:r>
                      <a:endParaRPr lang="ru-RU" dirty="0"/>
                    </a:p>
                  </a:txBody>
                  <a:tcPr/>
                </a:tc>
                <a:tc gridSpan="4">
                  <a:txBody>
                    <a:bodyPr/>
                    <a:lstStyle/>
                    <a:p>
                      <a:pPr algn="ctr"/>
                      <a:r>
                        <a:rPr lang="en-US" dirty="0" smtClean="0"/>
                        <a:t>Features</a:t>
                      </a:r>
                      <a:endParaRPr lang="ru-RU" dirty="0"/>
                    </a:p>
                  </a:txBody>
                  <a:tcPr/>
                </a:tc>
                <a:tc hMerge="1">
                  <a:txBody>
                    <a:bodyPr/>
                    <a:lstStyle/>
                    <a:p>
                      <a:endParaRPr lang="ru-RU"/>
                    </a:p>
                  </a:txBody>
                  <a:tcPr/>
                </a:tc>
                <a:tc hMerge="1">
                  <a:txBody>
                    <a:bodyPr/>
                    <a:lstStyle/>
                    <a:p>
                      <a:endParaRPr lang="ru-RU" dirty="0"/>
                    </a:p>
                  </a:txBody>
                  <a:tcPr/>
                </a:tc>
                <a:tc hMerge="1">
                  <a:txBody>
                    <a:bodyPr/>
                    <a:lstStyle/>
                    <a:p>
                      <a:pPr algn="ctr"/>
                      <a:endParaRPr lang="ru-RU" dirty="0"/>
                    </a:p>
                  </a:txBody>
                  <a:tcPr/>
                </a:tc>
                <a:extLst>
                  <a:ext uri="{0D108BD9-81ED-4DB2-BD59-A6C34878D82A}">
                    <a16:rowId xmlns:a16="http://schemas.microsoft.com/office/drawing/2014/main" val="10000"/>
                  </a:ext>
                </a:extLst>
              </a:tr>
              <a:tr h="423746">
                <a:tc vMerge="1">
                  <a:txBody>
                    <a:bodyPr/>
                    <a:lstStyle/>
                    <a:p>
                      <a:endParaRPr lang="ru-RU" dirty="0"/>
                    </a:p>
                  </a:txBody>
                  <a:tcPr/>
                </a:tc>
                <a:tc>
                  <a:txBody>
                    <a:bodyPr/>
                    <a:lstStyle/>
                    <a:p>
                      <a:pPr algn="ctr"/>
                      <a:r>
                        <a:rPr lang="en-US" dirty="0" smtClean="0"/>
                        <a:t>Associations</a:t>
                      </a:r>
                      <a:endParaRPr lang="ru-RU" dirty="0"/>
                    </a:p>
                  </a:txBody>
                  <a:tcPr/>
                </a:tc>
                <a:tc>
                  <a:txBody>
                    <a:bodyPr/>
                    <a:lstStyle/>
                    <a:p>
                      <a:pPr algn="ctr"/>
                      <a:r>
                        <a:rPr lang="en-US" dirty="0" smtClean="0"/>
                        <a:t>Queries</a:t>
                      </a:r>
                      <a:endParaRPr lang="ru-RU" dirty="0"/>
                    </a:p>
                  </a:txBody>
                  <a:tcPr/>
                </a:tc>
                <a:tc>
                  <a:txBody>
                    <a:bodyPr/>
                    <a:lstStyle/>
                    <a:p>
                      <a:pPr algn="ctr"/>
                      <a:r>
                        <a:rPr lang="en-US" dirty="0" smtClean="0"/>
                        <a:t>Transactions</a:t>
                      </a:r>
                      <a:endParaRPr lang="ru-RU" dirty="0"/>
                    </a:p>
                  </a:txBody>
                  <a:tcPr/>
                </a:tc>
                <a:tc>
                  <a:txBody>
                    <a:bodyPr/>
                    <a:lstStyle/>
                    <a:p>
                      <a:pPr algn="ctr"/>
                      <a:r>
                        <a:rPr lang="en-US" dirty="0" smtClean="0"/>
                        <a:t>Remote/Embedded</a:t>
                      </a:r>
                      <a:endParaRPr lang="ru-RU" dirty="0"/>
                    </a:p>
                  </a:txBody>
                  <a:tcPr/>
                </a:tc>
                <a:extLst>
                  <a:ext uri="{0D108BD9-81ED-4DB2-BD59-A6C34878D82A}">
                    <a16:rowId xmlns:a16="http://schemas.microsoft.com/office/drawing/2014/main" val="10001"/>
                  </a:ext>
                </a:extLst>
              </a:tr>
              <a:tr h="423746">
                <a:tc>
                  <a:txBody>
                    <a:bodyPr/>
                    <a:lstStyle/>
                    <a:p>
                      <a:r>
                        <a:rPr lang="en-US" dirty="0" err="1" smtClean="0"/>
                        <a:t>Mongodb</a:t>
                      </a:r>
                      <a:endParaRPr lang="ru-RU" dirty="0"/>
                    </a:p>
                  </a:txBody>
                  <a:tcPr/>
                </a:tc>
                <a:tc>
                  <a:txBody>
                    <a:bodyPr/>
                    <a:lstStyle/>
                    <a:p>
                      <a:pPr algn="ctr"/>
                      <a:r>
                        <a:rPr lang="en-US" sz="1200" dirty="0" smtClean="0"/>
                        <a:t>+</a:t>
                      </a:r>
                      <a:endParaRPr lang="ru-RU" sz="1200" dirty="0"/>
                    </a:p>
                  </a:txBody>
                  <a:tcPr/>
                </a:tc>
                <a:tc>
                  <a:txBody>
                    <a:bodyPr/>
                    <a:lstStyle/>
                    <a:p>
                      <a:pPr algn="ctr"/>
                      <a:r>
                        <a:rPr lang="en-US" sz="1200" dirty="0" smtClean="0"/>
                        <a:t>Native, JPQL</a:t>
                      </a:r>
                      <a:endParaRPr lang="ru-RU" sz="1200" dirty="0"/>
                    </a:p>
                  </a:txBody>
                  <a:tcPr/>
                </a:tc>
                <a:tc>
                  <a:txBody>
                    <a:bodyPr/>
                    <a:lstStyle/>
                    <a:p>
                      <a:pPr algn="ctr"/>
                      <a:r>
                        <a:rPr lang="en-US" sz="1200" dirty="0" smtClean="0"/>
                        <a:t>Emulation</a:t>
                      </a:r>
                      <a:endParaRPr lang="ru-RU" sz="1200" dirty="0"/>
                    </a:p>
                  </a:txBody>
                  <a:tcPr/>
                </a:tc>
                <a:tc>
                  <a:txBody>
                    <a:bodyPr/>
                    <a:lstStyle/>
                    <a:p>
                      <a:pPr algn="ctr"/>
                      <a:r>
                        <a:rPr lang="en-US" sz="1200" dirty="0" smtClean="0"/>
                        <a:t>Remote</a:t>
                      </a:r>
                      <a:endParaRPr lang="ru-RU" sz="1200" dirty="0"/>
                    </a:p>
                  </a:txBody>
                  <a:tcPr/>
                </a:tc>
                <a:extLst>
                  <a:ext uri="{0D108BD9-81ED-4DB2-BD59-A6C34878D82A}">
                    <a16:rowId xmlns:a16="http://schemas.microsoft.com/office/drawing/2014/main" val="10002"/>
                  </a:ext>
                </a:extLst>
              </a:tr>
              <a:tr h="423746">
                <a:tc>
                  <a:txBody>
                    <a:bodyPr/>
                    <a:lstStyle/>
                    <a:p>
                      <a:r>
                        <a:rPr lang="en-US" dirty="0" err="1" smtClean="0"/>
                        <a:t>CouchDB</a:t>
                      </a:r>
                      <a:endParaRPr lang="ru-RU" dirty="0"/>
                    </a:p>
                  </a:txBody>
                  <a:tcPr/>
                </a:tc>
                <a:tc>
                  <a:txBody>
                    <a:bodyPr/>
                    <a:lstStyle/>
                    <a:p>
                      <a:pPr algn="ctr"/>
                      <a:r>
                        <a:rPr lang="en-US" sz="1200" dirty="0" smtClean="0"/>
                        <a:t>+</a:t>
                      </a:r>
                      <a:endParaRPr lang="ru-RU" sz="1200" dirty="0"/>
                    </a:p>
                  </a:txBody>
                  <a:tcPr/>
                </a:tc>
                <a:tc>
                  <a:txBody>
                    <a:bodyPr/>
                    <a:lstStyle/>
                    <a:p>
                      <a:pPr algn="ctr"/>
                      <a:r>
                        <a:rPr lang="en-US" sz="1200" dirty="0" smtClean="0"/>
                        <a:t>Native</a:t>
                      </a:r>
                      <a:endParaRPr lang="ru-RU" sz="1200" dirty="0"/>
                    </a:p>
                  </a:txBody>
                  <a:tcPr/>
                </a:tc>
                <a:tc>
                  <a:txBody>
                    <a:bodyPr/>
                    <a:lstStyle/>
                    <a:p>
                      <a:pPr algn="ctr"/>
                      <a:r>
                        <a:rPr lang="en-US" sz="1200" dirty="0" smtClean="0"/>
                        <a:t>Emulation</a:t>
                      </a:r>
                      <a:endParaRPr lang="ru-RU" sz="1200" dirty="0"/>
                    </a:p>
                  </a:txBody>
                  <a:tcPr/>
                </a:tc>
                <a:tc>
                  <a:txBody>
                    <a:bodyPr/>
                    <a:lstStyle/>
                    <a:p>
                      <a:pPr algn="ctr"/>
                      <a:r>
                        <a:rPr lang="en-US" sz="1200" dirty="0" smtClean="0"/>
                        <a:t>Remote</a:t>
                      </a:r>
                      <a:endParaRPr lang="ru-RU" sz="1200" dirty="0"/>
                    </a:p>
                  </a:txBody>
                  <a:tcPr/>
                </a:tc>
                <a:extLst>
                  <a:ext uri="{0D108BD9-81ED-4DB2-BD59-A6C34878D82A}">
                    <a16:rowId xmlns:a16="http://schemas.microsoft.com/office/drawing/2014/main" val="10003"/>
                  </a:ext>
                </a:extLst>
              </a:tr>
              <a:tr h="423746">
                <a:tc>
                  <a:txBody>
                    <a:bodyPr/>
                    <a:lstStyle/>
                    <a:p>
                      <a:r>
                        <a:rPr lang="en-GB" sz="1400" b="0" dirty="0" err="1" smtClean="0"/>
                        <a:t>Infispinian</a:t>
                      </a:r>
                      <a:endParaRPr lang="ru-RU" b="0" dirty="0"/>
                    </a:p>
                  </a:txBody>
                  <a:tcPr/>
                </a:tc>
                <a:tc>
                  <a:txBody>
                    <a:bodyPr/>
                    <a:lstStyle/>
                    <a:p>
                      <a:pPr algn="ctr"/>
                      <a:r>
                        <a:rPr lang="en-US" sz="1200" dirty="0" smtClean="0"/>
                        <a:t>+</a:t>
                      </a:r>
                      <a:endParaRPr lang="ru-RU" sz="1200" dirty="0"/>
                    </a:p>
                  </a:txBody>
                  <a:tcPr/>
                </a:tc>
                <a:tc>
                  <a:txBody>
                    <a:bodyPr/>
                    <a:lstStyle/>
                    <a:p>
                      <a:pPr algn="ctr"/>
                      <a:r>
                        <a:rPr lang="en-US" sz="1200" dirty="0" smtClean="0"/>
                        <a:t>JPQL</a:t>
                      </a:r>
                      <a:endParaRPr lang="ru-RU" sz="1200" dirty="0"/>
                    </a:p>
                  </a:txBody>
                  <a:tcPr/>
                </a:tc>
                <a:tc>
                  <a:txBody>
                    <a:bodyPr/>
                    <a:lstStyle/>
                    <a:p>
                      <a:pPr algn="ctr"/>
                      <a:r>
                        <a:rPr lang="en-US" sz="1200" dirty="0" smtClean="0"/>
                        <a:t>JTA</a:t>
                      </a:r>
                      <a:endParaRPr lang="ru-RU" sz="1200" dirty="0"/>
                    </a:p>
                  </a:txBody>
                  <a:tcPr/>
                </a:tc>
                <a:tc>
                  <a:txBody>
                    <a:bodyPr/>
                    <a:lstStyle/>
                    <a:p>
                      <a:pPr algn="ctr"/>
                      <a:r>
                        <a:rPr lang="en-US" sz="1200" dirty="0" smtClean="0"/>
                        <a:t>Remote/Embedded</a:t>
                      </a:r>
                      <a:endParaRPr lang="ru-RU" sz="1200" dirty="0"/>
                    </a:p>
                  </a:txBody>
                  <a:tcPr/>
                </a:tc>
                <a:extLst>
                  <a:ext uri="{0D108BD9-81ED-4DB2-BD59-A6C34878D82A}">
                    <a16:rowId xmlns:a16="http://schemas.microsoft.com/office/drawing/2014/main" val="10004"/>
                  </a:ext>
                </a:extLst>
              </a:tr>
              <a:tr h="423746">
                <a:tc>
                  <a:txBody>
                    <a:bodyPr/>
                    <a:lstStyle/>
                    <a:p>
                      <a:r>
                        <a:rPr lang="en-US" b="0" dirty="0" err="1" smtClean="0"/>
                        <a:t>Ehcache</a:t>
                      </a:r>
                      <a:endParaRPr lang="ru-RU" b="0" dirty="0"/>
                    </a:p>
                  </a:txBody>
                  <a:tcPr/>
                </a:tc>
                <a:tc>
                  <a:txBody>
                    <a:bodyPr/>
                    <a:lstStyle/>
                    <a:p>
                      <a:pPr algn="ctr"/>
                      <a:r>
                        <a:rPr lang="en-US" sz="1200" dirty="0" smtClean="0"/>
                        <a:t>+</a:t>
                      </a:r>
                      <a:endParaRPr lang="ru-RU" sz="1200" dirty="0"/>
                    </a:p>
                  </a:txBody>
                  <a:tcPr/>
                </a:tc>
                <a:tc>
                  <a:txBody>
                    <a:bodyPr/>
                    <a:lstStyle/>
                    <a:p>
                      <a:pPr algn="ctr"/>
                      <a:r>
                        <a:rPr lang="en-US" sz="1200" dirty="0" smtClean="0"/>
                        <a:t>-</a:t>
                      </a:r>
                      <a:endParaRPr lang="ru-RU" sz="1200" dirty="0"/>
                    </a:p>
                  </a:txBody>
                  <a:tcPr/>
                </a:tc>
                <a:tc>
                  <a:txBody>
                    <a:bodyPr/>
                    <a:lstStyle/>
                    <a:p>
                      <a:pPr algn="ctr"/>
                      <a:r>
                        <a:rPr lang="en-US" sz="1200" dirty="0" smtClean="0"/>
                        <a:t>-</a:t>
                      </a:r>
                      <a:endParaRPr lang="ru-RU" sz="1200" dirty="0"/>
                    </a:p>
                  </a:txBody>
                  <a:tcPr/>
                </a:tc>
                <a:tc>
                  <a:txBody>
                    <a:bodyPr/>
                    <a:lstStyle/>
                    <a:p>
                      <a:pPr algn="ctr"/>
                      <a:r>
                        <a:rPr lang="en-US" sz="1200" dirty="0" smtClean="0"/>
                        <a:t>Remote</a:t>
                      </a:r>
                      <a:endParaRPr lang="ru-RU" sz="1200" dirty="0"/>
                    </a:p>
                  </a:txBody>
                  <a:tcPr/>
                </a:tc>
                <a:extLst>
                  <a:ext uri="{0D108BD9-81ED-4DB2-BD59-A6C34878D82A}">
                    <a16:rowId xmlns:a16="http://schemas.microsoft.com/office/drawing/2014/main" val="10005"/>
                  </a:ext>
                </a:extLst>
              </a:tr>
              <a:tr h="423746">
                <a:tc>
                  <a:txBody>
                    <a:bodyPr/>
                    <a:lstStyle/>
                    <a:p>
                      <a:r>
                        <a:rPr lang="en-US" b="0" dirty="0" err="1" smtClean="0"/>
                        <a:t>Redis</a:t>
                      </a:r>
                      <a:endParaRPr lang="ru-RU" b="0" dirty="0"/>
                    </a:p>
                  </a:txBody>
                  <a:tcPr/>
                </a:tc>
                <a:tc>
                  <a:txBody>
                    <a:bodyPr/>
                    <a:lstStyle/>
                    <a:p>
                      <a:pPr algn="ctr"/>
                      <a:r>
                        <a:rPr lang="en-US" sz="1200" dirty="0" smtClean="0"/>
                        <a:t>+</a:t>
                      </a:r>
                      <a:endParaRPr lang="ru-RU" sz="1200" dirty="0"/>
                    </a:p>
                  </a:txBody>
                  <a:tcPr/>
                </a:tc>
                <a:tc>
                  <a:txBody>
                    <a:bodyPr/>
                    <a:lstStyle/>
                    <a:p>
                      <a:pPr algn="ctr"/>
                      <a:r>
                        <a:rPr lang="en-US" sz="1200" dirty="0" smtClean="0"/>
                        <a:t>JPQL</a:t>
                      </a:r>
                      <a:endParaRPr lang="ru-RU" sz="1200" dirty="0"/>
                    </a:p>
                  </a:txBody>
                  <a:tcPr/>
                </a:tc>
                <a:tc>
                  <a:txBody>
                    <a:bodyPr/>
                    <a:lstStyle/>
                    <a:p>
                      <a:pPr algn="ctr"/>
                      <a:r>
                        <a:rPr lang="en-US" sz="1200" dirty="0" smtClean="0"/>
                        <a:t>Emulation</a:t>
                      </a:r>
                      <a:endParaRPr lang="ru-RU" sz="1200" dirty="0"/>
                    </a:p>
                  </a:txBody>
                  <a:tcPr/>
                </a:tc>
                <a:tc>
                  <a:txBody>
                    <a:bodyPr/>
                    <a:lstStyle/>
                    <a:p>
                      <a:pPr algn="ctr"/>
                      <a:r>
                        <a:rPr lang="en-US" sz="1200" dirty="0" smtClean="0"/>
                        <a:t>Remote</a:t>
                      </a:r>
                      <a:endParaRPr lang="ru-RU" sz="1200" dirty="0"/>
                    </a:p>
                  </a:txBody>
                  <a:tcPr/>
                </a:tc>
                <a:extLst>
                  <a:ext uri="{0D108BD9-81ED-4DB2-BD59-A6C34878D82A}">
                    <a16:rowId xmlns:a16="http://schemas.microsoft.com/office/drawing/2014/main" val="10006"/>
                  </a:ext>
                </a:extLst>
              </a:tr>
              <a:tr h="522426">
                <a:tc>
                  <a:txBody>
                    <a:bodyPr/>
                    <a:lstStyle/>
                    <a:p>
                      <a:r>
                        <a:rPr lang="en-US" b="0" dirty="0" smtClean="0"/>
                        <a:t>Neo4j</a:t>
                      </a:r>
                      <a:endParaRPr lang="ru-RU" b="0" dirty="0"/>
                    </a:p>
                  </a:txBody>
                  <a:tcPr/>
                </a:tc>
                <a:tc>
                  <a:txBody>
                    <a:bodyPr/>
                    <a:lstStyle/>
                    <a:p>
                      <a:pPr algn="ctr"/>
                      <a:r>
                        <a:rPr lang="en-US" sz="1200" dirty="0" smtClean="0"/>
                        <a:t>+</a:t>
                      </a:r>
                      <a:endParaRPr lang="ru-RU" sz="12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smtClean="0"/>
                        <a:t>Native, JPQL</a:t>
                      </a:r>
                      <a:endParaRPr lang="ru-RU" sz="1200" dirty="0" smtClean="0"/>
                    </a:p>
                    <a:p>
                      <a:pPr algn="ctr"/>
                      <a:endParaRPr lang="ru-RU" sz="1200" dirty="0"/>
                    </a:p>
                  </a:txBody>
                  <a:tcPr/>
                </a:tc>
                <a:tc>
                  <a:txBody>
                    <a:bodyPr/>
                    <a:lstStyle/>
                    <a:p>
                      <a:pPr algn="ctr"/>
                      <a:r>
                        <a:rPr lang="en-US" sz="1200" dirty="0" smtClean="0"/>
                        <a:t>Emulation</a:t>
                      </a:r>
                      <a:endParaRPr lang="ru-RU" sz="1200" dirty="0"/>
                    </a:p>
                  </a:txBody>
                  <a:tcPr/>
                </a:tc>
                <a:tc>
                  <a:txBody>
                    <a:bodyPr/>
                    <a:lstStyle/>
                    <a:p>
                      <a:pPr algn="ctr"/>
                      <a:r>
                        <a:rPr lang="en-US" sz="1200" dirty="0" smtClean="0"/>
                        <a:t>Remote/Embedded</a:t>
                      </a:r>
                      <a:endParaRPr lang="ru-RU" sz="1200" dirty="0"/>
                    </a:p>
                  </a:txBody>
                  <a:tcPr/>
                </a:tc>
                <a:extLst>
                  <a:ext uri="{0D108BD9-81ED-4DB2-BD59-A6C34878D82A}">
                    <a16:rowId xmlns:a16="http://schemas.microsoft.com/office/drawing/2014/main" val="10007"/>
                  </a:ext>
                </a:extLst>
              </a:tr>
              <a:tr h="423746">
                <a:tc>
                  <a:txBody>
                    <a:bodyPr/>
                    <a:lstStyle/>
                    <a:p>
                      <a:r>
                        <a:rPr lang="en-US" b="0" dirty="0" smtClean="0"/>
                        <a:t>Cassandra</a:t>
                      </a:r>
                      <a:endParaRPr lang="ru-RU" b="0" dirty="0"/>
                    </a:p>
                  </a:txBody>
                  <a:tcPr/>
                </a:tc>
                <a:tc>
                  <a:txBody>
                    <a:bodyPr/>
                    <a:lstStyle/>
                    <a:p>
                      <a:pPr algn="ctr"/>
                      <a:r>
                        <a:rPr lang="en-US" sz="1200" dirty="0" smtClean="0"/>
                        <a:t>+</a:t>
                      </a:r>
                      <a:endParaRPr lang="ru-RU" sz="1200" dirty="0"/>
                    </a:p>
                  </a:txBody>
                  <a:tcPr/>
                </a:tc>
                <a:tc>
                  <a:txBody>
                    <a:bodyPr/>
                    <a:lstStyle/>
                    <a:p>
                      <a:pPr algn="ctr"/>
                      <a:r>
                        <a:rPr lang="en-US" sz="1200" dirty="0" smtClean="0"/>
                        <a:t>Native, JPQL</a:t>
                      </a:r>
                      <a:endParaRPr lang="ru-RU" sz="1200" dirty="0"/>
                    </a:p>
                  </a:txBody>
                  <a:tcPr/>
                </a:tc>
                <a:tc>
                  <a:txBody>
                    <a:bodyPr/>
                    <a:lstStyle/>
                    <a:p>
                      <a:pPr algn="ctr"/>
                      <a:r>
                        <a:rPr lang="en-US" sz="1200" dirty="0" smtClean="0"/>
                        <a:t>Emulation</a:t>
                      </a:r>
                      <a:endParaRPr lang="ru-RU" sz="1200" dirty="0"/>
                    </a:p>
                  </a:txBody>
                  <a:tcPr/>
                </a:tc>
                <a:tc>
                  <a:txBody>
                    <a:bodyPr/>
                    <a:lstStyle/>
                    <a:p>
                      <a:pPr algn="ctr"/>
                      <a:r>
                        <a:rPr lang="en-US" sz="1200" dirty="0" smtClean="0"/>
                        <a:t>Remote</a:t>
                      </a:r>
                      <a:endParaRPr lang="ru-RU" sz="1200" dirty="0"/>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2197437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smtClean="0"/>
              <a:t>Architecture</a:t>
            </a:r>
            <a:endParaRPr lang="en-US" dirty="0"/>
          </a:p>
        </p:txBody>
      </p:sp>
      <p:sp>
        <p:nvSpPr>
          <p:cNvPr id="5" name="Shape 86"/>
          <p:cNvSpPr txBox="1"/>
          <p:nvPr/>
        </p:nvSpPr>
        <p:spPr>
          <a:xfrm>
            <a:off x="138755" y="3607988"/>
            <a:ext cx="8912965" cy="1098235"/>
          </a:xfrm>
          <a:prstGeom prst="rect">
            <a:avLst/>
          </a:prstGeom>
          <a:noFill/>
          <a:ln w="19050" cap="flat" cmpd="sng">
            <a:solidFill>
              <a:srgbClr val="000000"/>
            </a:solidFill>
            <a:prstDash val="dot"/>
            <a:round/>
            <a:headEnd type="none" w="med" len="med"/>
            <a:tailEnd type="none" w="med" len="med"/>
          </a:ln>
        </p:spPr>
        <p:txBody>
          <a:bodyPr lIns="91425" tIns="91425" rIns="91425" bIns="91425" anchor="t" anchorCtr="0">
            <a:noAutofit/>
          </a:bodyPr>
          <a:lstStyle/>
          <a:p>
            <a:pPr lvl="0" algn="ctr" rtl="0">
              <a:spcBef>
                <a:spcPts val="0"/>
              </a:spcBef>
              <a:buNone/>
            </a:pPr>
            <a:r>
              <a:rPr lang="en-GB" b="1"/>
              <a:t>Hibernate OGM Module for Concrete Storage </a:t>
            </a:r>
          </a:p>
          <a:p>
            <a:pPr lvl="0" rtl="0">
              <a:spcBef>
                <a:spcPts val="0"/>
              </a:spcBef>
              <a:buNone/>
            </a:pPr>
            <a:endParaRPr/>
          </a:p>
        </p:txBody>
      </p:sp>
      <p:sp>
        <p:nvSpPr>
          <p:cNvPr id="6" name="Shape 88"/>
          <p:cNvSpPr txBox="1"/>
          <p:nvPr/>
        </p:nvSpPr>
        <p:spPr>
          <a:xfrm>
            <a:off x="5095831" y="903613"/>
            <a:ext cx="3191562" cy="805478"/>
          </a:xfrm>
          <a:prstGeom prst="rect">
            <a:avLst/>
          </a:prstGeom>
          <a:noFill/>
          <a:ln w="19050" cap="flat" cmpd="sng">
            <a:solidFill>
              <a:srgbClr val="000000"/>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GB" sz="1800" b="1"/>
              <a:t>Hibernate ORM Core</a:t>
            </a:r>
          </a:p>
          <a:p>
            <a:pPr lvl="0" rtl="0">
              <a:spcBef>
                <a:spcPts val="0"/>
              </a:spcBef>
              <a:buNone/>
            </a:pPr>
            <a:endParaRPr/>
          </a:p>
        </p:txBody>
      </p:sp>
      <p:sp>
        <p:nvSpPr>
          <p:cNvPr id="7" name="Shape 89"/>
          <p:cNvSpPr txBox="1"/>
          <p:nvPr/>
        </p:nvSpPr>
        <p:spPr>
          <a:xfrm>
            <a:off x="138955" y="849690"/>
            <a:ext cx="4186739" cy="934250"/>
          </a:xfrm>
          <a:prstGeom prst="rect">
            <a:avLst/>
          </a:prstGeom>
          <a:noFill/>
          <a:ln w="19050" cap="flat" cmpd="sng">
            <a:solidFill>
              <a:srgbClr val="000000"/>
            </a:solidFill>
            <a:prstDash val="solid"/>
            <a:round/>
            <a:headEnd type="none" w="med" len="med"/>
            <a:tailEnd type="none" w="med" len="med"/>
          </a:ln>
        </p:spPr>
        <p:txBody>
          <a:bodyPr lIns="91425" tIns="91425" rIns="91425" bIns="91425" anchor="t" anchorCtr="0">
            <a:noAutofit/>
          </a:bodyPr>
          <a:lstStyle/>
          <a:p>
            <a:pPr lvl="0">
              <a:spcBef>
                <a:spcPts val="0"/>
              </a:spcBef>
              <a:buClr>
                <a:schemeClr val="dk1"/>
              </a:buClr>
              <a:buFont typeface="Arial"/>
              <a:buNone/>
            </a:pPr>
            <a:r>
              <a:rPr lang="en-GB"/>
              <a:t>em.getTransaction().begin();</a:t>
            </a:r>
          </a:p>
          <a:p>
            <a:pPr lvl="0">
              <a:spcBef>
                <a:spcPts val="0"/>
              </a:spcBef>
              <a:buClr>
                <a:schemeClr val="dk1"/>
              </a:buClr>
              <a:buFont typeface="Arial"/>
              <a:buNone/>
            </a:pPr>
            <a:r>
              <a:rPr lang="en-GB"/>
              <a:t>em.persist(</a:t>
            </a:r>
            <a:r>
              <a:rPr lang="en-GB">
                <a:solidFill>
                  <a:schemeClr val="dk1"/>
                </a:solidFill>
              </a:rPr>
              <a:t>new Person("name1")</a:t>
            </a:r>
            <a:r>
              <a:rPr lang="en-GB"/>
              <a:t>);</a:t>
            </a:r>
          </a:p>
          <a:p>
            <a:pPr lvl="0">
              <a:spcBef>
                <a:spcPts val="0"/>
              </a:spcBef>
              <a:buClr>
                <a:schemeClr val="dk1"/>
              </a:buClr>
              <a:buFont typeface="Arial"/>
              <a:buNone/>
            </a:pPr>
            <a:r>
              <a:rPr lang="en-GB"/>
              <a:t>em.getTransaction().commit();</a:t>
            </a:r>
          </a:p>
          <a:p>
            <a:pPr lvl="0">
              <a:spcBef>
                <a:spcPts val="0"/>
              </a:spcBef>
              <a:buNone/>
            </a:pPr>
            <a:endParaRPr/>
          </a:p>
        </p:txBody>
      </p:sp>
      <p:cxnSp>
        <p:nvCxnSpPr>
          <p:cNvPr id="8" name="Shape 90"/>
          <p:cNvCxnSpPr>
            <a:stCxn id="7" idx="3"/>
            <a:endCxn id="6" idx="1"/>
          </p:cNvCxnSpPr>
          <p:nvPr/>
        </p:nvCxnSpPr>
        <p:spPr>
          <a:xfrm flipV="1">
            <a:off x="4325694" y="1306352"/>
            <a:ext cx="770137" cy="10463"/>
          </a:xfrm>
          <a:prstGeom prst="straightConnector1">
            <a:avLst/>
          </a:prstGeom>
          <a:noFill/>
          <a:ln w="28575" cap="flat" cmpd="sng">
            <a:solidFill>
              <a:schemeClr val="dk2"/>
            </a:solidFill>
            <a:prstDash val="solid"/>
            <a:round/>
            <a:headEnd type="none" w="lg" len="lg"/>
            <a:tailEnd type="triangle" w="lg" len="lg"/>
          </a:ln>
        </p:spPr>
      </p:cxnSp>
      <p:sp>
        <p:nvSpPr>
          <p:cNvPr id="9" name="Shape 91"/>
          <p:cNvSpPr txBox="1"/>
          <p:nvPr/>
        </p:nvSpPr>
        <p:spPr>
          <a:xfrm>
            <a:off x="138955" y="2186679"/>
            <a:ext cx="8912965" cy="710060"/>
          </a:xfrm>
          <a:prstGeom prst="rect">
            <a:avLst/>
          </a:prstGeom>
          <a:noFill/>
          <a:ln w="19050" cap="flat" cmpd="sng">
            <a:solidFill>
              <a:srgbClr val="000000"/>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GB" sz="1800" b="1" dirty="0" smtClean="0"/>
              <a:t>Hibernate OGM Core</a:t>
            </a:r>
            <a:endParaRPr lang="en-GB" sz="1800" b="1" dirty="0"/>
          </a:p>
          <a:p>
            <a:pPr lvl="0" rtl="0">
              <a:spcBef>
                <a:spcPts val="0"/>
              </a:spcBef>
              <a:buNone/>
            </a:pPr>
            <a:endParaRPr dirty="0"/>
          </a:p>
        </p:txBody>
      </p:sp>
      <p:cxnSp>
        <p:nvCxnSpPr>
          <p:cNvPr id="10" name="Shape 92"/>
          <p:cNvCxnSpPr>
            <a:stCxn id="6" idx="2"/>
            <a:endCxn id="9" idx="0"/>
          </p:cNvCxnSpPr>
          <p:nvPr/>
        </p:nvCxnSpPr>
        <p:spPr>
          <a:xfrm rot="5400000">
            <a:off x="5404731" y="899798"/>
            <a:ext cx="477588" cy="2096174"/>
          </a:xfrm>
          <a:prstGeom prst="bentConnector3">
            <a:avLst>
              <a:gd name="adj1" fmla="val 50000"/>
            </a:avLst>
          </a:prstGeom>
          <a:noFill/>
          <a:ln w="28575" cap="flat" cmpd="sng">
            <a:solidFill>
              <a:schemeClr val="dk2"/>
            </a:solidFill>
            <a:prstDash val="solid"/>
            <a:round/>
            <a:headEnd type="none" w="lg" len="lg"/>
            <a:tailEnd type="triangle" w="lg" len="lg"/>
          </a:ln>
        </p:spPr>
      </p:cxnSp>
      <p:sp>
        <p:nvSpPr>
          <p:cNvPr id="11" name="Shape 93"/>
          <p:cNvSpPr txBox="1"/>
          <p:nvPr/>
        </p:nvSpPr>
        <p:spPr>
          <a:xfrm>
            <a:off x="4703360" y="4118621"/>
            <a:ext cx="4186739" cy="479956"/>
          </a:xfrm>
          <a:prstGeom prst="rect">
            <a:avLst/>
          </a:prstGeom>
          <a:noFill/>
          <a:ln w="19050" cap="flat" cmpd="sng">
            <a:solidFill>
              <a:srgbClr val="000000"/>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GB" sz="1800" b="1"/>
              <a:t>DatastorageProvider</a:t>
            </a:r>
          </a:p>
          <a:p>
            <a:pPr lvl="0" rtl="0">
              <a:spcBef>
                <a:spcPts val="0"/>
              </a:spcBef>
              <a:buNone/>
            </a:pPr>
            <a:endParaRPr/>
          </a:p>
        </p:txBody>
      </p:sp>
      <p:sp>
        <p:nvSpPr>
          <p:cNvPr id="12" name="Shape 94"/>
          <p:cNvSpPr txBox="1"/>
          <p:nvPr/>
        </p:nvSpPr>
        <p:spPr>
          <a:xfrm>
            <a:off x="235340" y="4107229"/>
            <a:ext cx="4024339" cy="491348"/>
          </a:xfrm>
          <a:prstGeom prst="rect">
            <a:avLst/>
          </a:prstGeom>
          <a:noFill/>
          <a:ln w="19050" cap="flat" cmpd="sng">
            <a:solidFill>
              <a:srgbClr val="000000"/>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GB" sz="1800" b="1"/>
              <a:t>GridDialect</a:t>
            </a:r>
          </a:p>
          <a:p>
            <a:pPr lvl="0" rtl="0">
              <a:spcBef>
                <a:spcPts val="0"/>
              </a:spcBef>
              <a:buNone/>
            </a:pPr>
            <a:endParaRPr/>
          </a:p>
        </p:txBody>
      </p:sp>
      <p:cxnSp>
        <p:nvCxnSpPr>
          <p:cNvPr id="13" name="Shape 95"/>
          <p:cNvCxnSpPr/>
          <p:nvPr/>
        </p:nvCxnSpPr>
        <p:spPr>
          <a:xfrm>
            <a:off x="6911208" y="2896739"/>
            <a:ext cx="0" cy="630232"/>
          </a:xfrm>
          <a:prstGeom prst="straightConnector1">
            <a:avLst/>
          </a:prstGeom>
          <a:noFill/>
          <a:ln w="28575" cap="flat" cmpd="sng">
            <a:solidFill>
              <a:schemeClr val="dk2"/>
            </a:solidFill>
            <a:prstDash val="solid"/>
            <a:round/>
            <a:headEnd type="none" w="lg" len="lg"/>
            <a:tailEnd type="triangle" w="lg" len="lg"/>
          </a:ln>
        </p:spPr>
      </p:cxnSp>
      <p:sp>
        <p:nvSpPr>
          <p:cNvPr id="14" name="Shape 96"/>
          <p:cNvSpPr txBox="1"/>
          <p:nvPr/>
        </p:nvSpPr>
        <p:spPr>
          <a:xfrm>
            <a:off x="6911208" y="2853715"/>
            <a:ext cx="1077589" cy="406098"/>
          </a:xfrm>
          <a:prstGeom prst="rect">
            <a:avLst/>
          </a:prstGeom>
          <a:noFill/>
          <a:ln>
            <a:noFill/>
          </a:ln>
        </p:spPr>
        <p:txBody>
          <a:bodyPr lIns="91425" tIns="91425" rIns="91425" bIns="91425" anchor="t" anchorCtr="0">
            <a:noAutofit/>
          </a:bodyPr>
          <a:lstStyle/>
          <a:p>
            <a:pPr lvl="0" algn="ctr">
              <a:spcBef>
                <a:spcPts val="0"/>
              </a:spcBef>
              <a:buNone/>
            </a:pPr>
            <a:r>
              <a:rPr lang="en-GB" dirty="0"/>
              <a:t>1.begin()</a:t>
            </a:r>
          </a:p>
        </p:txBody>
      </p:sp>
      <p:sp>
        <p:nvSpPr>
          <p:cNvPr id="15" name="Shape 97"/>
          <p:cNvSpPr txBox="1"/>
          <p:nvPr/>
        </p:nvSpPr>
        <p:spPr>
          <a:xfrm>
            <a:off x="186201" y="2901102"/>
            <a:ext cx="1346293" cy="406098"/>
          </a:xfrm>
          <a:prstGeom prst="rect">
            <a:avLst/>
          </a:prstGeom>
          <a:noFill/>
          <a:ln>
            <a:noFill/>
          </a:ln>
        </p:spPr>
        <p:txBody>
          <a:bodyPr lIns="91425" tIns="91425" rIns="91425" bIns="91425" anchor="t" anchorCtr="0">
            <a:noAutofit/>
          </a:bodyPr>
          <a:lstStyle/>
          <a:p>
            <a:pPr lvl="0" algn="ctr" rtl="0">
              <a:spcBef>
                <a:spcPts val="0"/>
              </a:spcBef>
              <a:buNone/>
            </a:pPr>
            <a:r>
              <a:rPr lang="en-GB"/>
              <a:t>4.commit()</a:t>
            </a:r>
          </a:p>
        </p:txBody>
      </p:sp>
      <p:sp>
        <p:nvSpPr>
          <p:cNvPr id="16" name="Shape 98"/>
          <p:cNvSpPr txBox="1"/>
          <p:nvPr/>
        </p:nvSpPr>
        <p:spPr>
          <a:xfrm>
            <a:off x="4643100" y="2901115"/>
            <a:ext cx="1672826" cy="406098"/>
          </a:xfrm>
          <a:prstGeom prst="rect">
            <a:avLst/>
          </a:prstGeom>
          <a:noFill/>
          <a:ln>
            <a:noFill/>
          </a:ln>
        </p:spPr>
        <p:txBody>
          <a:bodyPr lIns="91425" tIns="91425" rIns="91425" bIns="91425" anchor="t" anchorCtr="0">
            <a:noAutofit/>
          </a:bodyPr>
          <a:lstStyle/>
          <a:p>
            <a:pPr lvl="0" algn="ctr" rtl="0">
              <a:spcBef>
                <a:spcPts val="0"/>
              </a:spcBef>
              <a:buNone/>
            </a:pPr>
            <a:r>
              <a:rPr lang="en-GB"/>
              <a:t>2.createTuple()</a:t>
            </a:r>
          </a:p>
        </p:txBody>
      </p:sp>
      <p:sp>
        <p:nvSpPr>
          <p:cNvPr id="17" name="Shape 99"/>
          <p:cNvSpPr txBox="1"/>
          <p:nvPr/>
        </p:nvSpPr>
        <p:spPr>
          <a:xfrm>
            <a:off x="2074889" y="2901115"/>
            <a:ext cx="1563404" cy="406098"/>
          </a:xfrm>
          <a:prstGeom prst="rect">
            <a:avLst/>
          </a:prstGeom>
          <a:noFill/>
          <a:ln>
            <a:noFill/>
          </a:ln>
        </p:spPr>
        <p:txBody>
          <a:bodyPr lIns="91425" tIns="91425" rIns="91425" bIns="91425" anchor="t" anchorCtr="0">
            <a:noAutofit/>
          </a:bodyPr>
          <a:lstStyle/>
          <a:p>
            <a:pPr lvl="0" algn="ctr" rtl="0">
              <a:spcBef>
                <a:spcPts val="0"/>
              </a:spcBef>
              <a:buNone/>
            </a:pPr>
            <a:r>
              <a:rPr lang="en-GB"/>
              <a:t>3.insertTuple()</a:t>
            </a:r>
          </a:p>
        </p:txBody>
      </p:sp>
      <p:cxnSp>
        <p:nvCxnSpPr>
          <p:cNvPr id="18" name="Shape 101"/>
          <p:cNvCxnSpPr/>
          <p:nvPr/>
        </p:nvCxnSpPr>
        <p:spPr>
          <a:xfrm flipH="1">
            <a:off x="186201" y="2896739"/>
            <a:ext cx="1" cy="630232"/>
          </a:xfrm>
          <a:prstGeom prst="straightConnector1">
            <a:avLst/>
          </a:prstGeom>
          <a:noFill/>
          <a:ln w="28575" cap="flat" cmpd="sng">
            <a:solidFill>
              <a:schemeClr val="dk2"/>
            </a:solidFill>
            <a:prstDash val="solid"/>
            <a:round/>
            <a:headEnd type="none" w="lg" len="lg"/>
            <a:tailEnd type="triangle" w="lg" len="lg"/>
          </a:ln>
        </p:spPr>
      </p:cxnSp>
      <p:cxnSp>
        <p:nvCxnSpPr>
          <p:cNvPr id="19" name="Shape 102"/>
          <p:cNvCxnSpPr/>
          <p:nvPr/>
        </p:nvCxnSpPr>
        <p:spPr>
          <a:xfrm>
            <a:off x="4643100" y="2901102"/>
            <a:ext cx="11725" cy="675340"/>
          </a:xfrm>
          <a:prstGeom prst="straightConnector1">
            <a:avLst/>
          </a:prstGeom>
          <a:noFill/>
          <a:ln w="28575" cap="flat" cmpd="sng">
            <a:solidFill>
              <a:schemeClr val="dk2"/>
            </a:solidFill>
            <a:prstDash val="solid"/>
            <a:round/>
            <a:headEnd type="triangle" w="lg" len="lg"/>
            <a:tailEnd type="triangle" w="lg" len="lg"/>
          </a:ln>
        </p:spPr>
      </p:cxnSp>
      <p:cxnSp>
        <p:nvCxnSpPr>
          <p:cNvPr id="20" name="Shape 103"/>
          <p:cNvCxnSpPr/>
          <p:nvPr/>
        </p:nvCxnSpPr>
        <p:spPr>
          <a:xfrm flipH="1">
            <a:off x="2109176" y="2896739"/>
            <a:ext cx="9184" cy="677560"/>
          </a:xfrm>
          <a:prstGeom prst="straightConnector1">
            <a:avLst/>
          </a:prstGeom>
          <a:noFill/>
          <a:ln w="28575" cap="flat" cmpd="sng">
            <a:solidFill>
              <a:schemeClr val="dk2"/>
            </a:solidFill>
            <a:prstDash val="solid"/>
            <a:round/>
            <a:headEnd type="triangle" w="lg" len="lg"/>
            <a:tailEnd type="triangle" w="lg" len="lg"/>
          </a:ln>
        </p:spPr>
      </p:cxnSp>
    </p:spTree>
    <p:extLst>
      <p:ext uri="{BB962C8B-B14F-4D97-AF65-F5344CB8AC3E}">
        <p14:creationId xmlns:p14="http://schemas.microsoft.com/office/powerpoint/2010/main" val="153315704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a:xfrm>
            <a:off x="866628" y="2457127"/>
            <a:ext cx="2395336" cy="284693"/>
          </a:xfrm>
          <a:solidFill>
            <a:srgbClr val="88C341"/>
          </a:solidFill>
        </p:spPr>
        <p:txBody>
          <a:bodyPr/>
          <a:lstStyle/>
          <a:p>
            <a:r>
              <a:rPr lang="en-US" dirty="0" smtClean="0"/>
              <a:t>OrientDB presentation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0530" y="459468"/>
            <a:ext cx="3494027" cy="1600900"/>
          </a:xfrm>
          <a:prstGeom prst="rect">
            <a:avLst/>
          </a:prstGeom>
        </p:spPr>
      </p:pic>
    </p:spTree>
    <p:extLst>
      <p:ext uri="{BB962C8B-B14F-4D97-AF65-F5344CB8AC3E}">
        <p14:creationId xmlns:p14="http://schemas.microsoft.com/office/powerpoint/2010/main" val="22803877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60363" y="986711"/>
            <a:ext cx="8329612" cy="3612998"/>
          </a:xfrm>
        </p:spPr>
        <p:txBody>
          <a:bodyPr>
            <a:normAutofit fontScale="92500" lnSpcReduction="10000"/>
          </a:bodyPr>
          <a:lstStyle/>
          <a:p>
            <a:pPr marL="342900" indent="-342900">
              <a:lnSpc>
                <a:spcPct val="130000"/>
              </a:lnSpc>
              <a:buClr>
                <a:schemeClr val="accent4"/>
              </a:buClr>
              <a:buFont typeface="+mj-lt"/>
              <a:buAutoNum type="arabicPeriod"/>
            </a:pPr>
            <a:r>
              <a:rPr lang="en-US" dirty="0"/>
              <a:t>Developed by Java</a:t>
            </a:r>
          </a:p>
          <a:p>
            <a:pPr marL="342900" indent="-342900">
              <a:lnSpc>
                <a:spcPct val="130000"/>
              </a:lnSpc>
              <a:buClr>
                <a:schemeClr val="accent4"/>
              </a:buClr>
              <a:buFont typeface="+mj-lt"/>
              <a:buAutoNum type="arabicPeriod"/>
            </a:pPr>
            <a:r>
              <a:rPr lang="en-US" dirty="0"/>
              <a:t>Multi-model (document + graph) storage </a:t>
            </a:r>
          </a:p>
          <a:p>
            <a:pPr marL="342900" indent="-342900">
              <a:lnSpc>
                <a:spcPct val="130000"/>
              </a:lnSpc>
              <a:buClr>
                <a:schemeClr val="accent4"/>
              </a:buClr>
              <a:buFont typeface="+mj-lt"/>
              <a:buAutoNum type="arabicPeriod"/>
            </a:pPr>
            <a:r>
              <a:rPr lang="en-US" dirty="0"/>
              <a:t>SQL-like query language </a:t>
            </a:r>
          </a:p>
          <a:p>
            <a:pPr marL="342900" indent="-342900">
              <a:lnSpc>
                <a:spcPct val="130000"/>
              </a:lnSpc>
              <a:buClr>
                <a:schemeClr val="accent4"/>
              </a:buClr>
              <a:buFont typeface="+mj-lt"/>
              <a:buAutoNum type="arabicPeriod"/>
            </a:pPr>
            <a:r>
              <a:rPr lang="en-US" dirty="0"/>
              <a:t>Supports stored procedures (any JSR-223 language)</a:t>
            </a:r>
          </a:p>
          <a:p>
            <a:pPr marL="342900" indent="-342900">
              <a:lnSpc>
                <a:spcPct val="130000"/>
              </a:lnSpc>
              <a:buClr>
                <a:schemeClr val="accent4"/>
              </a:buClr>
              <a:buFont typeface="+mj-lt"/>
              <a:buAutoNum type="arabicPeriod"/>
            </a:pPr>
            <a:r>
              <a:rPr lang="en-US" dirty="0"/>
              <a:t>Multi-master replication</a:t>
            </a:r>
          </a:p>
          <a:p>
            <a:pPr marL="342900" indent="-342900">
              <a:lnSpc>
                <a:spcPct val="130000"/>
              </a:lnSpc>
              <a:buClr>
                <a:schemeClr val="accent4"/>
              </a:buClr>
              <a:buFont typeface="+mj-lt"/>
              <a:buAutoNum type="arabicPeriod"/>
            </a:pPr>
            <a:r>
              <a:rPr lang="en-US" dirty="0"/>
              <a:t>Part of table (</a:t>
            </a:r>
            <a:r>
              <a:rPr lang="en-US" dirty="0" smtClean="0"/>
              <a:t>cluster, index and global record id) </a:t>
            </a:r>
            <a:r>
              <a:rPr lang="en-US" dirty="0"/>
              <a:t>as </a:t>
            </a:r>
            <a:r>
              <a:rPr lang="en-US" dirty="0" smtClean="0"/>
              <a:t>target </a:t>
            </a:r>
            <a:r>
              <a:rPr lang="en-US" dirty="0"/>
              <a:t>for </a:t>
            </a:r>
            <a:r>
              <a:rPr lang="en-US" dirty="0" smtClean="0"/>
              <a:t>query</a:t>
            </a:r>
            <a:endParaRPr lang="en-US" dirty="0"/>
          </a:p>
          <a:p>
            <a:pPr marL="342900" indent="-342900">
              <a:lnSpc>
                <a:spcPct val="130000"/>
              </a:lnSpc>
              <a:buClr>
                <a:schemeClr val="accent4"/>
              </a:buClr>
              <a:buFont typeface="+mj-lt"/>
              <a:buAutoNum type="arabicPeriod"/>
            </a:pPr>
            <a:r>
              <a:rPr lang="en-US" dirty="0"/>
              <a:t>Excellent </a:t>
            </a:r>
            <a:r>
              <a:rPr lang="en-US" dirty="0" smtClean="0"/>
              <a:t>performance (10x faster Neo4j</a:t>
            </a:r>
            <a:r>
              <a:rPr lang="en-US" dirty="0" smtClean="0"/>
              <a:t>)</a:t>
            </a:r>
          </a:p>
          <a:p>
            <a:pPr marL="342900" indent="-342900">
              <a:lnSpc>
                <a:spcPct val="130000"/>
              </a:lnSpc>
              <a:buClr>
                <a:schemeClr val="accent4"/>
              </a:buClr>
              <a:buFont typeface="+mj-lt"/>
              <a:buAutoNum type="arabicPeriod"/>
            </a:pPr>
            <a:r>
              <a:rPr lang="en-US" dirty="0" smtClean="0"/>
              <a:t>Join-less retrieving of relationships</a:t>
            </a:r>
            <a:endParaRPr lang="en-US" dirty="0"/>
          </a:p>
          <a:p>
            <a:pPr marL="342900" indent="-342900">
              <a:lnSpc>
                <a:spcPct val="130000"/>
              </a:lnSpc>
              <a:buClr>
                <a:schemeClr val="accent4"/>
              </a:buClr>
              <a:buFont typeface="+mj-lt"/>
              <a:buAutoNum type="arabicPeriod"/>
            </a:pPr>
            <a:r>
              <a:rPr lang="en-US" dirty="0"/>
              <a:t>API for many languages and </a:t>
            </a:r>
            <a:r>
              <a:rPr lang="en-US" dirty="0" smtClean="0"/>
              <a:t>frameworks</a:t>
            </a:r>
          </a:p>
          <a:p>
            <a:pPr marL="342900" indent="-342900">
              <a:lnSpc>
                <a:spcPct val="130000"/>
              </a:lnSpc>
              <a:buClr>
                <a:schemeClr val="accent4"/>
              </a:buClr>
              <a:buFont typeface="+mj-lt"/>
              <a:buAutoNum type="arabicPeriod"/>
            </a:pPr>
            <a:r>
              <a:rPr lang="en-US" dirty="0" smtClean="0"/>
              <a:t>Supports own transactions</a:t>
            </a:r>
            <a:endParaRPr lang="en-US" dirty="0"/>
          </a:p>
          <a:p>
            <a:pPr marL="342900" indent="-342900">
              <a:lnSpc>
                <a:spcPct val="130000"/>
              </a:lnSpc>
              <a:buClr>
                <a:schemeClr val="accent4"/>
              </a:buClr>
              <a:buFont typeface="+mj-lt"/>
              <a:buAutoNum type="arabicPeriod"/>
            </a:pPr>
            <a:endParaRPr lang="en-US" dirty="0"/>
          </a:p>
        </p:txBody>
      </p:sp>
      <p:sp>
        <p:nvSpPr>
          <p:cNvPr id="3" name="Text Placeholder 2"/>
          <p:cNvSpPr>
            <a:spLocks noGrp="1"/>
          </p:cNvSpPr>
          <p:nvPr>
            <p:ph type="body" sz="quarter" idx="11"/>
          </p:nvPr>
        </p:nvSpPr>
        <p:spPr/>
        <p:txBody>
          <a:bodyPr/>
          <a:lstStyle/>
          <a:p>
            <a:r>
              <a:rPr lang="en-US" dirty="0" smtClean="0"/>
              <a:t>OrientDB advantages</a:t>
            </a:r>
            <a:endParaRPr lang="en-US" dirty="0"/>
          </a:p>
        </p:txBody>
      </p:sp>
    </p:spTree>
    <p:extLst>
      <p:ext uri="{BB962C8B-B14F-4D97-AF65-F5344CB8AC3E}">
        <p14:creationId xmlns:p14="http://schemas.microsoft.com/office/powerpoint/2010/main" val="1931155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60363" y="986711"/>
            <a:ext cx="8329612" cy="3612998"/>
          </a:xfrm>
        </p:spPr>
        <p:txBody>
          <a:bodyPr>
            <a:normAutofit/>
          </a:bodyPr>
          <a:lstStyle/>
          <a:p>
            <a:pPr marL="342900" indent="-342900">
              <a:lnSpc>
                <a:spcPct val="130000"/>
              </a:lnSpc>
              <a:buClr>
                <a:schemeClr val="accent4"/>
              </a:buClr>
              <a:buFont typeface="+mj-lt"/>
              <a:buAutoNum type="arabicPeriod"/>
            </a:pPr>
            <a:r>
              <a:rPr lang="en-US" dirty="0" smtClean="0"/>
              <a:t>Small team</a:t>
            </a:r>
          </a:p>
          <a:p>
            <a:pPr marL="342900" indent="-342900">
              <a:lnSpc>
                <a:spcPct val="130000"/>
              </a:lnSpc>
              <a:buClr>
                <a:schemeClr val="accent4"/>
              </a:buClr>
              <a:buFont typeface="+mj-lt"/>
              <a:buAutoNum type="arabicPeriod"/>
            </a:pPr>
            <a:r>
              <a:rPr lang="en-US" dirty="0" smtClean="0"/>
              <a:t>Implementation is enough green (snapshot release: 3.0.0)</a:t>
            </a:r>
            <a:endParaRPr lang="en-US" dirty="0"/>
          </a:p>
          <a:p>
            <a:pPr marL="342900" indent="-342900">
              <a:lnSpc>
                <a:spcPct val="130000"/>
              </a:lnSpc>
              <a:buClr>
                <a:schemeClr val="accent4"/>
              </a:buClr>
              <a:buFont typeface="+mj-lt"/>
              <a:buAutoNum type="arabicPeriod"/>
            </a:pPr>
            <a:endParaRPr lang="en-US" dirty="0"/>
          </a:p>
        </p:txBody>
      </p:sp>
      <p:sp>
        <p:nvSpPr>
          <p:cNvPr id="3" name="Text Placeholder 2"/>
          <p:cNvSpPr>
            <a:spLocks noGrp="1"/>
          </p:cNvSpPr>
          <p:nvPr>
            <p:ph type="body" sz="quarter" idx="11"/>
          </p:nvPr>
        </p:nvSpPr>
        <p:spPr/>
        <p:txBody>
          <a:bodyPr/>
          <a:lstStyle/>
          <a:p>
            <a:r>
              <a:rPr lang="en-US" dirty="0" smtClean="0"/>
              <a:t>OrientDB disadvantages</a:t>
            </a:r>
            <a:endParaRPr lang="en-US" dirty="0"/>
          </a:p>
        </p:txBody>
      </p:sp>
    </p:spTree>
    <p:extLst>
      <p:ext uri="{BB962C8B-B14F-4D97-AF65-F5344CB8AC3E}">
        <p14:creationId xmlns:p14="http://schemas.microsoft.com/office/powerpoint/2010/main" val="9829871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a:xfrm>
            <a:off x="866628" y="2457127"/>
            <a:ext cx="5275227" cy="284693"/>
          </a:xfrm>
          <a:solidFill>
            <a:srgbClr val="88C341"/>
          </a:solidFill>
        </p:spPr>
        <p:txBody>
          <a:bodyPr/>
          <a:lstStyle/>
          <a:p>
            <a:r>
              <a:rPr lang="en-US" dirty="0" smtClean="0"/>
              <a:t>Integration module for Hibernate OGM presentation </a:t>
            </a:r>
            <a:endParaRPr lang="en-US" dirty="0"/>
          </a:p>
        </p:txBody>
      </p:sp>
    </p:spTree>
    <p:extLst>
      <p:ext uri="{BB962C8B-B14F-4D97-AF65-F5344CB8AC3E}">
        <p14:creationId xmlns:p14="http://schemas.microsoft.com/office/powerpoint/2010/main" val="240619820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60363" y="986711"/>
            <a:ext cx="8329612" cy="3612998"/>
          </a:xfrm>
        </p:spPr>
        <p:txBody>
          <a:bodyPr>
            <a:normAutofit/>
          </a:bodyPr>
          <a:lstStyle/>
          <a:p>
            <a:pPr marL="342900" indent="-342900">
              <a:lnSpc>
                <a:spcPct val="130000"/>
              </a:lnSpc>
              <a:buClr>
                <a:schemeClr val="accent4"/>
              </a:buClr>
              <a:buFont typeface="+mj-lt"/>
              <a:buAutoNum type="arabicPeriod"/>
            </a:pPr>
            <a:r>
              <a:rPr lang="en-US" dirty="0" smtClean="0"/>
              <a:t>Embedded </a:t>
            </a:r>
            <a:r>
              <a:rPr lang="en-US" dirty="0"/>
              <a:t>and remote modes</a:t>
            </a:r>
          </a:p>
          <a:p>
            <a:pPr marL="342900" indent="-342900">
              <a:lnSpc>
                <a:spcPct val="130000"/>
              </a:lnSpc>
              <a:buClr>
                <a:schemeClr val="accent4"/>
              </a:buClr>
              <a:buFont typeface="+mj-lt"/>
              <a:buAutoNum type="arabicPeriod"/>
            </a:pPr>
            <a:r>
              <a:rPr lang="en-US" dirty="0" smtClean="0"/>
              <a:t>Document model</a:t>
            </a:r>
          </a:p>
          <a:p>
            <a:pPr marL="342900" indent="-342900">
              <a:lnSpc>
                <a:spcPct val="130000"/>
              </a:lnSpc>
              <a:buClr>
                <a:schemeClr val="accent4"/>
              </a:buClr>
              <a:buFont typeface="+mj-lt"/>
              <a:buAutoNum type="arabicPeriod"/>
            </a:pPr>
            <a:r>
              <a:rPr lang="en-US" dirty="0"/>
              <a:t>Transactions by emulation</a:t>
            </a:r>
          </a:p>
          <a:p>
            <a:pPr marL="342900" indent="-342900">
              <a:lnSpc>
                <a:spcPct val="130000"/>
              </a:lnSpc>
              <a:buClr>
                <a:schemeClr val="accent4"/>
              </a:buClr>
              <a:buFont typeface="+mj-lt"/>
              <a:buAutoNum type="arabicPeriod"/>
            </a:pPr>
            <a:r>
              <a:rPr lang="en-US" dirty="0"/>
              <a:t>Associations ( one-to-one, one-to-many, </a:t>
            </a:r>
            <a:r>
              <a:rPr lang="en-US" dirty="0" smtClean="0"/>
              <a:t>many-to-many </a:t>
            </a:r>
            <a:r>
              <a:rPr lang="en-US" dirty="0"/>
              <a:t>)</a:t>
            </a:r>
          </a:p>
          <a:p>
            <a:pPr marL="342900" indent="-342900">
              <a:lnSpc>
                <a:spcPct val="130000"/>
              </a:lnSpc>
              <a:buClr>
                <a:schemeClr val="accent4"/>
              </a:buClr>
              <a:buFont typeface="+mj-lt"/>
              <a:buAutoNum type="arabicPeriod"/>
            </a:pPr>
            <a:r>
              <a:rPr lang="en-US" dirty="0"/>
              <a:t>Embedded objects ( limitedly )</a:t>
            </a:r>
          </a:p>
          <a:p>
            <a:pPr marL="342900" indent="-342900">
              <a:lnSpc>
                <a:spcPct val="130000"/>
              </a:lnSpc>
              <a:buClr>
                <a:schemeClr val="accent4"/>
              </a:buClr>
              <a:buFont typeface="+mj-lt"/>
              <a:buAutoNum type="arabicPeriod"/>
            </a:pPr>
            <a:endParaRPr lang="en-US" dirty="0"/>
          </a:p>
          <a:p>
            <a:pPr marL="342900" indent="-342900">
              <a:lnSpc>
                <a:spcPct val="130000"/>
              </a:lnSpc>
              <a:buClr>
                <a:schemeClr val="accent4"/>
              </a:buClr>
              <a:buFont typeface="+mj-lt"/>
              <a:buAutoNum type="arabicPeriod"/>
            </a:pPr>
            <a:endParaRPr lang="en-US" dirty="0"/>
          </a:p>
          <a:p>
            <a:pPr marL="342900" indent="-342900">
              <a:lnSpc>
                <a:spcPct val="130000"/>
              </a:lnSpc>
              <a:buClr>
                <a:schemeClr val="accent4"/>
              </a:buClr>
              <a:buFont typeface="+mj-lt"/>
              <a:buAutoNum type="arabicPeriod"/>
            </a:pPr>
            <a:endParaRPr lang="en-US" dirty="0"/>
          </a:p>
        </p:txBody>
      </p:sp>
      <p:sp>
        <p:nvSpPr>
          <p:cNvPr id="3" name="Text Placeholder 2"/>
          <p:cNvSpPr>
            <a:spLocks noGrp="1"/>
          </p:cNvSpPr>
          <p:nvPr>
            <p:ph type="body" sz="quarter" idx="11"/>
          </p:nvPr>
        </p:nvSpPr>
        <p:spPr/>
        <p:txBody>
          <a:bodyPr/>
          <a:lstStyle/>
          <a:p>
            <a:r>
              <a:rPr lang="en-US" dirty="0" smtClean="0"/>
              <a:t>First release supports</a:t>
            </a:r>
            <a:endParaRPr lang="en-US" dirty="0"/>
          </a:p>
        </p:txBody>
      </p:sp>
    </p:spTree>
    <p:extLst>
      <p:ext uri="{BB962C8B-B14F-4D97-AF65-F5344CB8AC3E}">
        <p14:creationId xmlns:p14="http://schemas.microsoft.com/office/powerpoint/2010/main" val="34285115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60363" y="986711"/>
            <a:ext cx="8329612" cy="3612998"/>
          </a:xfrm>
        </p:spPr>
        <p:txBody>
          <a:bodyPr>
            <a:normAutofit/>
          </a:bodyPr>
          <a:lstStyle/>
          <a:p>
            <a:pPr marL="342900" indent="-342900">
              <a:lnSpc>
                <a:spcPct val="130000"/>
              </a:lnSpc>
              <a:buClr>
                <a:schemeClr val="accent4"/>
              </a:buClr>
              <a:buFont typeface="+mj-lt"/>
              <a:buAutoNum type="arabicPeriod"/>
            </a:pPr>
            <a:r>
              <a:rPr lang="en-US" dirty="0"/>
              <a:t>Using @RID as primary key for best performance</a:t>
            </a:r>
          </a:p>
          <a:p>
            <a:pPr marL="342900" indent="-342900">
              <a:lnSpc>
                <a:spcPct val="130000"/>
              </a:lnSpc>
              <a:buClr>
                <a:schemeClr val="accent4"/>
              </a:buClr>
              <a:buFont typeface="+mj-lt"/>
              <a:buAutoNum type="arabicPeriod"/>
            </a:pPr>
            <a:r>
              <a:rPr lang="en-US" dirty="0"/>
              <a:t>Graph model</a:t>
            </a:r>
          </a:p>
          <a:p>
            <a:pPr marL="342900" indent="-342900">
              <a:lnSpc>
                <a:spcPct val="130000"/>
              </a:lnSpc>
              <a:buClr>
                <a:schemeClr val="accent4"/>
              </a:buClr>
              <a:buFont typeface="+mj-lt"/>
              <a:buAutoNum type="arabicPeriod"/>
            </a:pPr>
            <a:r>
              <a:rPr lang="en-US" dirty="0"/>
              <a:t>Embedded objects as primary </a:t>
            </a:r>
            <a:r>
              <a:rPr lang="en-US" dirty="0" smtClean="0"/>
              <a:t>keys</a:t>
            </a:r>
          </a:p>
          <a:p>
            <a:pPr marL="342900" indent="-342900">
              <a:lnSpc>
                <a:spcPct val="130000"/>
              </a:lnSpc>
              <a:buClr>
                <a:schemeClr val="accent4"/>
              </a:buClr>
              <a:buFont typeface="+mj-lt"/>
              <a:buAutoNum type="arabicPeriod"/>
            </a:pPr>
            <a:r>
              <a:rPr lang="en-US" dirty="0" smtClean="0"/>
              <a:t>Migration to OrientDB 3 </a:t>
            </a:r>
            <a:endParaRPr lang="en-US" dirty="0"/>
          </a:p>
          <a:p>
            <a:pPr marL="0" indent="0">
              <a:lnSpc>
                <a:spcPct val="130000"/>
              </a:lnSpc>
              <a:buClr>
                <a:schemeClr val="accent4"/>
              </a:buClr>
              <a:buNone/>
            </a:pPr>
            <a:endParaRPr lang="en-US" dirty="0"/>
          </a:p>
          <a:p>
            <a:pPr marL="342900" indent="-342900">
              <a:lnSpc>
                <a:spcPct val="130000"/>
              </a:lnSpc>
              <a:buClr>
                <a:schemeClr val="accent4"/>
              </a:buClr>
              <a:buFont typeface="+mj-lt"/>
              <a:buAutoNum type="arabicPeriod"/>
            </a:pPr>
            <a:endParaRPr lang="en-US" dirty="0"/>
          </a:p>
          <a:p>
            <a:pPr marL="342900" indent="-342900">
              <a:lnSpc>
                <a:spcPct val="130000"/>
              </a:lnSpc>
              <a:buClr>
                <a:schemeClr val="accent4"/>
              </a:buClr>
              <a:buFont typeface="+mj-lt"/>
              <a:buAutoNum type="arabicPeriod"/>
            </a:pPr>
            <a:endParaRPr lang="en-US" dirty="0"/>
          </a:p>
          <a:p>
            <a:pPr marL="342900" indent="-342900">
              <a:lnSpc>
                <a:spcPct val="130000"/>
              </a:lnSpc>
              <a:buClr>
                <a:schemeClr val="accent4"/>
              </a:buClr>
              <a:buFont typeface="+mj-lt"/>
              <a:buAutoNum type="arabicPeriod"/>
            </a:pPr>
            <a:endParaRPr lang="en-US" dirty="0"/>
          </a:p>
        </p:txBody>
      </p:sp>
      <p:sp>
        <p:nvSpPr>
          <p:cNvPr id="3" name="Text Placeholder 2"/>
          <p:cNvSpPr>
            <a:spLocks noGrp="1"/>
          </p:cNvSpPr>
          <p:nvPr>
            <p:ph type="body" sz="quarter" idx="11"/>
          </p:nvPr>
        </p:nvSpPr>
        <p:spPr/>
        <p:txBody>
          <a:bodyPr/>
          <a:lstStyle/>
          <a:p>
            <a:r>
              <a:rPr lang="en-US" dirty="0" smtClean="0"/>
              <a:t>Plans for future releases</a:t>
            </a:r>
            <a:endParaRPr lang="en-US" dirty="0"/>
          </a:p>
        </p:txBody>
      </p:sp>
    </p:spTree>
    <p:extLst>
      <p:ext uri="{BB962C8B-B14F-4D97-AF65-F5344CB8AC3E}">
        <p14:creationId xmlns:p14="http://schemas.microsoft.com/office/powerpoint/2010/main" val="40220321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a:xfrm>
            <a:off x="872404" y="3004500"/>
            <a:ext cx="2226250" cy="647100"/>
          </a:xfrm>
          <a:solidFill>
            <a:srgbClr val="88C341"/>
          </a:solidFill>
        </p:spPr>
        <p:txBody>
          <a:bodyPr/>
          <a:lstStyle/>
          <a:p>
            <a:r>
              <a:rPr lang="en-US" dirty="0" smtClean="0"/>
              <a:t>THANK</a:t>
            </a:r>
          </a:p>
        </p:txBody>
      </p:sp>
      <p:sp>
        <p:nvSpPr>
          <p:cNvPr id="8" name="Text Placeholder 7"/>
          <p:cNvSpPr>
            <a:spLocks noGrp="1"/>
          </p:cNvSpPr>
          <p:nvPr>
            <p:ph type="body" sz="quarter" idx="13"/>
          </p:nvPr>
        </p:nvSpPr>
        <p:spPr>
          <a:xfrm>
            <a:off x="872404" y="3557857"/>
            <a:ext cx="1438650" cy="647100"/>
          </a:xfrm>
          <a:solidFill>
            <a:srgbClr val="88C341"/>
          </a:solidFill>
        </p:spPr>
        <p:txBody>
          <a:bodyPr/>
          <a:lstStyle/>
          <a:p>
            <a:r>
              <a:rPr lang="en-US" dirty="0" smtClean="0"/>
              <a:t>YOU</a:t>
            </a:r>
            <a:endParaRPr lang="en-US" dirty="0"/>
          </a:p>
        </p:txBody>
      </p:sp>
    </p:spTree>
    <p:extLst>
      <p:ext uri="{BB962C8B-B14F-4D97-AF65-F5344CB8AC3E}">
        <p14:creationId xmlns:p14="http://schemas.microsoft.com/office/powerpoint/2010/main" val="38798339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p:cNvCxnSpPr/>
          <p:nvPr/>
        </p:nvCxnSpPr>
        <p:spPr>
          <a:xfrm flipV="1">
            <a:off x="2910506" y="377677"/>
            <a:ext cx="0" cy="4480560"/>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sp>
        <p:nvSpPr>
          <p:cNvPr id="6" name="Text Placeholder 5"/>
          <p:cNvSpPr>
            <a:spLocks noGrp="1"/>
          </p:cNvSpPr>
          <p:nvPr>
            <p:ph type="body" sz="quarter" idx="10"/>
          </p:nvPr>
        </p:nvSpPr>
        <p:spPr/>
        <p:txBody>
          <a:bodyPr>
            <a:normAutofit/>
          </a:bodyPr>
          <a:lstStyle/>
          <a:p>
            <a:r>
              <a:rPr lang="en-US" dirty="0" smtClean="0"/>
              <a:t>SERGEY CHERNOLYAS</a:t>
            </a:r>
            <a:endParaRPr lang="en-US" dirty="0"/>
          </a:p>
        </p:txBody>
      </p:sp>
      <p:sp>
        <p:nvSpPr>
          <p:cNvPr id="12" name="Content Placeholder 7"/>
          <p:cNvSpPr>
            <a:spLocks noGrp="1"/>
          </p:cNvSpPr>
          <p:nvPr>
            <p:ph idx="1"/>
          </p:nvPr>
        </p:nvSpPr>
        <p:spPr>
          <a:xfrm>
            <a:off x="3509424" y="1302231"/>
            <a:ext cx="5051242" cy="2050652"/>
          </a:xfrm>
        </p:spPr>
        <p:txBody>
          <a:bodyPr wrap="square">
            <a:noAutofit/>
          </a:bodyPr>
          <a:lstStyle/>
          <a:p>
            <a:r>
              <a:rPr lang="en-US" sz="1050" dirty="0" smtClean="0"/>
              <a:t>I have been using Java technologies for 15+ years. During the period, I have got six certificates (4 from Sun/Oracle and 2 from IBM). Also, I got part in several big projects for </a:t>
            </a:r>
            <a:r>
              <a:rPr lang="en-US" sz="1050" dirty="0" err="1"/>
              <a:t>r</a:t>
            </a:r>
            <a:r>
              <a:rPr lang="en-US" sz="1050" dirty="0" err="1" smtClean="0"/>
              <a:t>ussian</a:t>
            </a:r>
            <a:r>
              <a:rPr lang="en-US" sz="1050" dirty="0" smtClean="0"/>
              <a:t> and  international companies, like VTB24 (VTB Group), </a:t>
            </a:r>
            <a:r>
              <a:rPr lang="en-US" sz="1050" dirty="0" err="1" smtClean="0"/>
              <a:t>TouchBank</a:t>
            </a:r>
            <a:r>
              <a:rPr lang="en-US" sz="1050" dirty="0" smtClean="0"/>
              <a:t> (OTP Group).</a:t>
            </a:r>
          </a:p>
          <a:p>
            <a:endParaRPr lang="en-US" sz="1050" dirty="0"/>
          </a:p>
          <a:p>
            <a:r>
              <a:rPr lang="en-US" sz="1050" dirty="0" smtClean="0"/>
              <a:t>I have got part in contribution for open source projects since 2016.</a:t>
            </a:r>
          </a:p>
          <a:p>
            <a:endParaRPr lang="en-US" sz="1050" dirty="0" smtClean="0"/>
          </a:p>
        </p:txBody>
      </p:sp>
      <p:sp>
        <p:nvSpPr>
          <p:cNvPr id="2" name="TextBox 1"/>
          <p:cNvSpPr txBox="1"/>
          <p:nvPr/>
        </p:nvSpPr>
        <p:spPr>
          <a:xfrm>
            <a:off x="-1678214" y="172358"/>
            <a:ext cx="138548" cy="318549"/>
          </a:xfrm>
          <a:prstGeom prst="rect">
            <a:avLst/>
          </a:prstGeom>
          <a:noFill/>
        </p:spPr>
        <p:txBody>
          <a:bodyPr wrap="none" lIns="68580" tIns="34290" rIns="68580" bIns="34290" rtlCol="0">
            <a:spAutoFit/>
          </a:bodyPr>
          <a:lstStyle/>
          <a:p>
            <a:pPr>
              <a:lnSpc>
                <a:spcPct val="120000"/>
              </a:lnSpc>
            </a:pPr>
            <a:endParaRPr lang="en-US" dirty="0" err="1">
              <a:solidFill>
                <a:srgbClr val="444444"/>
              </a:solidFill>
              <a:latin typeface="Trebuchet MS"/>
              <a:cs typeface="Trebuchet MS"/>
            </a:endParaRPr>
          </a:p>
        </p:txBody>
      </p:sp>
      <p:sp>
        <p:nvSpPr>
          <p:cNvPr id="18" name="Text Placeholder 6"/>
          <p:cNvSpPr txBox="1">
            <a:spLocks/>
          </p:cNvSpPr>
          <p:nvPr/>
        </p:nvSpPr>
        <p:spPr>
          <a:xfrm>
            <a:off x="637763" y="2929833"/>
            <a:ext cx="1757532" cy="264688"/>
          </a:xfrm>
          <a:prstGeom prst="rect">
            <a:avLst/>
          </a:prstGeom>
          <a:solidFill>
            <a:srgbClr val="88C341"/>
          </a:solidFill>
          <a:ln>
            <a:noFill/>
          </a:ln>
        </p:spPr>
        <p:txBody>
          <a:bodyPr wrap="none" lIns="68580" tIns="54864" rIns="68580" bIns="54864" anchor="ctr" anchorCtr="0">
            <a:spAutoFit/>
          </a:bodyPr>
          <a:lstStyle>
            <a:lvl1pPr marL="0" indent="0" algn="ctr" defTabSz="342900" rtl="0" eaLnBrk="1" latinLnBrk="0" hangingPunct="1">
              <a:spcBef>
                <a:spcPts val="0"/>
              </a:spcBef>
              <a:buFont typeface="Arial"/>
              <a:buNone/>
              <a:defRPr sz="1000" kern="1200">
                <a:solidFill>
                  <a:schemeClr val="bg1"/>
                </a:solidFill>
                <a:latin typeface="Arial Black"/>
                <a:ea typeface="+mn-ea"/>
                <a:cs typeface="Arial Black"/>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r>
              <a:rPr lang="en-US" b="1" dirty="0" smtClean="0"/>
              <a:t>SERGEY CHERNOLYAS</a:t>
            </a:r>
            <a:endParaRPr lang="en-US" dirty="0"/>
          </a:p>
        </p:txBody>
      </p:sp>
      <p:sp>
        <p:nvSpPr>
          <p:cNvPr id="19" name="Text Placeholder 7"/>
          <p:cNvSpPr txBox="1">
            <a:spLocks/>
          </p:cNvSpPr>
          <p:nvPr/>
        </p:nvSpPr>
        <p:spPr>
          <a:xfrm>
            <a:off x="395515" y="3226622"/>
            <a:ext cx="2242027" cy="254572"/>
          </a:xfrm>
          <a:prstGeom prst="rect">
            <a:avLst/>
          </a:prstGeom>
        </p:spPr>
        <p:txBody>
          <a:bodyPr vert="horz"/>
          <a:lstStyle>
            <a:lvl1pPr marL="0" indent="0" algn="ctr" defTabSz="342900" rtl="0" eaLnBrk="1" latinLnBrk="0" hangingPunct="1">
              <a:spcBef>
                <a:spcPct val="20000"/>
              </a:spcBef>
              <a:buFont typeface="Arial"/>
              <a:buNone/>
              <a:defRPr sz="800" kern="1200">
                <a:solidFill>
                  <a:schemeClr val="tx1"/>
                </a:solidFill>
                <a:latin typeface="+mn-lt"/>
                <a:ea typeface="+mn-ea"/>
                <a:cs typeface="+mn-cs"/>
              </a:defRPr>
            </a:lvl1pPr>
            <a:lvl2pPr marL="342900" indent="0" algn="l" defTabSz="342900" rtl="0" eaLnBrk="1" latinLnBrk="0" hangingPunct="1">
              <a:spcBef>
                <a:spcPct val="20000"/>
              </a:spcBef>
              <a:buFont typeface="Arial"/>
              <a:buNone/>
              <a:defRPr sz="800" kern="1200">
                <a:solidFill>
                  <a:schemeClr val="tx1"/>
                </a:solidFill>
                <a:latin typeface="+mn-lt"/>
                <a:ea typeface="+mn-ea"/>
                <a:cs typeface="+mn-cs"/>
              </a:defRPr>
            </a:lvl2pPr>
            <a:lvl3pPr marL="685800" indent="0" algn="l" defTabSz="342900" rtl="0" eaLnBrk="1" latinLnBrk="0" hangingPunct="1">
              <a:spcBef>
                <a:spcPct val="20000"/>
              </a:spcBef>
              <a:buFont typeface="Arial"/>
              <a:buNone/>
              <a:defRPr sz="800" kern="1200">
                <a:solidFill>
                  <a:schemeClr val="tx1"/>
                </a:solidFill>
                <a:latin typeface="+mn-lt"/>
                <a:ea typeface="+mn-ea"/>
                <a:cs typeface="+mn-cs"/>
              </a:defRPr>
            </a:lvl3pPr>
            <a:lvl4pPr marL="1028700" indent="0" algn="l" defTabSz="342900" rtl="0" eaLnBrk="1" latinLnBrk="0" hangingPunct="1">
              <a:spcBef>
                <a:spcPct val="20000"/>
              </a:spcBef>
              <a:buFont typeface="Arial"/>
              <a:buNone/>
              <a:defRPr sz="800" kern="1200">
                <a:solidFill>
                  <a:schemeClr val="tx1"/>
                </a:solidFill>
                <a:latin typeface="+mn-lt"/>
                <a:ea typeface="+mn-ea"/>
                <a:cs typeface="+mn-cs"/>
              </a:defRPr>
            </a:lvl4pPr>
            <a:lvl5pPr marL="1371600" indent="0" algn="l" defTabSz="342900" rtl="0" eaLnBrk="1" latinLnBrk="0" hangingPunct="1">
              <a:spcBef>
                <a:spcPct val="20000"/>
              </a:spcBef>
              <a:buFont typeface="Arial"/>
              <a:buNone/>
              <a:defRPr sz="8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lvl="0"/>
            <a:r>
              <a:rPr lang="en-US" b="1" dirty="0" smtClean="0">
                <a:solidFill>
                  <a:srgbClr val="464547"/>
                </a:solidFill>
                <a:latin typeface="Trebuchet MS"/>
              </a:rPr>
              <a:t>Lead Software Engineer</a:t>
            </a:r>
            <a:endParaRPr kumimoji="0" lang="en-US" sz="800" b="1" i="0" u="none" strike="noStrike" kern="1200" cap="none" spc="0" normalizeH="0" baseline="0" noProof="0" dirty="0">
              <a:ln>
                <a:noFill/>
              </a:ln>
              <a:solidFill>
                <a:srgbClr val="464547"/>
              </a:solidFill>
              <a:effectLst/>
              <a:uLnTx/>
              <a:uFillTx/>
              <a:latin typeface="Trebuchet MS"/>
              <a:ea typeface="+mn-ea"/>
              <a:cs typeface="+mn-cs"/>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292" y="1219654"/>
            <a:ext cx="1490472" cy="1490472"/>
          </a:xfrm>
          <a:prstGeom prst="rect">
            <a:avLst/>
          </a:prstGeom>
        </p:spPr>
      </p:pic>
    </p:spTree>
    <p:extLst>
      <p:ext uri="{BB962C8B-B14F-4D97-AF65-F5344CB8AC3E}">
        <p14:creationId xmlns:p14="http://schemas.microsoft.com/office/powerpoint/2010/main" val="1132525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096" y="0"/>
            <a:ext cx="9156095" cy="5143500"/>
          </a:xfrm>
          <a:prstGeom prst="rect">
            <a:avLst/>
          </a:prstGeom>
          <a:blipFill rotWithShape="1">
            <a:blip r:embed="rId3"/>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itle 4"/>
          <p:cNvSpPr txBox="1">
            <a:spLocks/>
          </p:cNvSpPr>
          <p:nvPr/>
        </p:nvSpPr>
        <p:spPr>
          <a:xfrm>
            <a:off x="623888" y="0"/>
            <a:ext cx="7886700" cy="979715"/>
          </a:xfrm>
          <a:prstGeom prst="rect">
            <a:avLst/>
          </a:prstGeom>
        </p:spPr>
        <p:txBody>
          <a:bodyPr vert="horz" lIns="91440" tIns="45720" rIns="91440" bIns="45720" rtlCol="0" anchor="b">
            <a:normAutofit/>
          </a:bodyPr>
          <a:lstStyle/>
          <a:p>
            <a:pPr marL="0" marR="0" lvl="0" indent="0" defTabSz="685800" rtl="0" eaLnBrk="1" fontAlgn="auto" latinLnBrk="0" hangingPunct="1">
              <a:lnSpc>
                <a:spcPct val="90000"/>
              </a:lnSpc>
              <a:spcBef>
                <a:spcPct val="0"/>
              </a:spcBef>
              <a:spcAft>
                <a:spcPts val="0"/>
              </a:spcAft>
              <a:buClrTx/>
              <a:buSzTx/>
              <a:buFontTx/>
              <a:buNone/>
              <a:tabLst/>
              <a:defRPr/>
            </a:pPr>
            <a:r>
              <a:rPr kumimoji="0" lang="en-US" sz="2000" i="0" u="none" strike="noStrike" kern="1200" cap="none" spc="0" normalizeH="0" baseline="0" noProof="0" dirty="0" smtClean="0">
                <a:ln>
                  <a:noFill/>
                </a:ln>
                <a:solidFill>
                  <a:schemeClr val="bg1"/>
                </a:solidFill>
                <a:effectLst/>
                <a:uLnTx/>
                <a:uFillTx/>
                <a:latin typeface="Arial Black" panose="020B0A04020102020204" pitchFamily="34" charset="0"/>
                <a:ea typeface="+mj-ea"/>
                <a:cs typeface="+mj-cs"/>
              </a:rPr>
              <a:t>CONTACT ME</a:t>
            </a:r>
            <a:endParaRPr kumimoji="0" lang="en-US" sz="2000" i="0" u="none" strike="noStrike" kern="1200" cap="none" spc="0" normalizeH="0" baseline="0" noProof="0" dirty="0">
              <a:ln>
                <a:noFill/>
              </a:ln>
              <a:solidFill>
                <a:schemeClr val="bg1"/>
              </a:solidFill>
              <a:effectLst/>
              <a:uLnTx/>
              <a:uFillTx/>
              <a:latin typeface="Arial Black" panose="020B0A04020102020204" pitchFamily="34" charset="0"/>
              <a:ea typeface="+mj-ea"/>
              <a:cs typeface="+mj-cs"/>
            </a:endParaRPr>
          </a:p>
        </p:txBody>
      </p:sp>
      <p:grpSp>
        <p:nvGrpSpPr>
          <p:cNvPr id="2" name="Group 1"/>
          <p:cNvGrpSpPr/>
          <p:nvPr/>
        </p:nvGrpSpPr>
        <p:grpSpPr>
          <a:xfrm>
            <a:off x="720418" y="1339913"/>
            <a:ext cx="4681289" cy="1641153"/>
            <a:chOff x="796658" y="1466907"/>
            <a:chExt cx="5489315" cy="1957509"/>
          </a:xfrm>
        </p:grpSpPr>
        <p:grpSp>
          <p:nvGrpSpPr>
            <p:cNvPr id="9" name="Group 2"/>
            <p:cNvGrpSpPr/>
            <p:nvPr/>
          </p:nvGrpSpPr>
          <p:grpSpPr>
            <a:xfrm>
              <a:off x="796658" y="1466907"/>
              <a:ext cx="5489315" cy="564059"/>
              <a:chOff x="699351" y="1683059"/>
              <a:chExt cx="7319092" cy="752078"/>
            </a:xfrm>
          </p:grpSpPr>
          <p:pic>
            <p:nvPicPr>
              <p:cNvPr id="10" name="Picture 2" descr="http://iconmonstr.com/g/gd/makefg.php?i=s2/default/iconmonstr-email-9-icon.png&amp;r=255&amp;g=255&amp;b=25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9351" y="1683059"/>
                <a:ext cx="752078" cy="752078"/>
              </a:xfrm>
              <a:prstGeom prst="rect">
                <a:avLst/>
              </a:prstGeom>
              <a:noFill/>
              <a:extLst>
                <a:ext uri="{909E8E84-426E-40dd-AFC4-6F175D3DCCD1}">
                  <a14:hiddenFill xmlns="" xmlns:a14="http://schemas.microsoft.com/office/drawing/2010/main">
                    <a:solidFill>
                      <a:srgbClr val="FFFFFF"/>
                    </a:solidFill>
                  </a14:hiddenFill>
                </a:ext>
              </a:extLst>
            </p:spPr>
          </p:pic>
          <p:sp>
            <p:nvSpPr>
              <p:cNvPr id="11" name="TextBox 10"/>
              <p:cNvSpPr txBox="1"/>
              <p:nvPr/>
            </p:nvSpPr>
            <p:spPr>
              <a:xfrm>
                <a:off x="1640113" y="1828267"/>
                <a:ext cx="6378330" cy="587367"/>
              </a:xfrm>
              <a:prstGeom prst="rect">
                <a:avLst/>
              </a:prstGeom>
              <a:noFill/>
            </p:spPr>
            <p:txBody>
              <a:bodyPr wrap="none" rtlCol="0">
                <a:spAutoFit/>
              </a:bodyPr>
              <a:lstStyle/>
              <a:p>
                <a:pPr defTabSz="685800"/>
                <a:r>
                  <a:rPr lang="en-US" sz="1800" dirty="0" smtClean="0">
                    <a:solidFill>
                      <a:schemeClr val="bg1"/>
                    </a:solidFill>
                    <a:latin typeface="Arial Black" panose="020B0A04020102020204" pitchFamily="34" charset="0"/>
                  </a:rPr>
                  <a:t>Sergey_Chernolyas@epam.com</a:t>
                </a:r>
                <a:endParaRPr lang="en-US" sz="1800" dirty="0">
                  <a:solidFill>
                    <a:schemeClr val="bg1"/>
                  </a:solidFill>
                  <a:latin typeface="Arial Black" panose="020B0A04020102020204" pitchFamily="34" charset="0"/>
                </a:endParaRPr>
              </a:p>
            </p:txBody>
          </p:sp>
        </p:grpSp>
        <p:grpSp>
          <p:nvGrpSpPr>
            <p:cNvPr id="12" name="Group 3"/>
            <p:cNvGrpSpPr/>
            <p:nvPr/>
          </p:nvGrpSpPr>
          <p:grpSpPr>
            <a:xfrm>
              <a:off x="796658" y="2194430"/>
              <a:ext cx="3649021" cy="568084"/>
              <a:chOff x="699351" y="2609541"/>
              <a:chExt cx="4865366" cy="757444"/>
            </a:xfrm>
          </p:grpSpPr>
          <p:pic>
            <p:nvPicPr>
              <p:cNvPr id="13" name="Picture 8" descr="http://iconmonstr.com/g/gd/makefg.php?i=s2/default/iconmonstr-skype-4-icon.png&amp;r=255&amp;g=255&amp;b=25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99351" y="2609541"/>
                <a:ext cx="752078" cy="752078"/>
              </a:xfrm>
              <a:prstGeom prst="rect">
                <a:avLst/>
              </a:prstGeom>
              <a:noFill/>
              <a:extLst>
                <a:ext uri="{909E8E84-426E-40dd-AFC4-6F175D3DCCD1}">
                  <a14:hiddenFill xmlns="" xmlns:a14="http://schemas.microsoft.com/office/drawing/2010/main">
                    <a:solidFill>
                      <a:srgbClr val="FFFFFF"/>
                    </a:solidFill>
                  </a14:hiddenFill>
                </a:ext>
              </a:extLst>
            </p:spPr>
          </p:pic>
          <p:sp>
            <p:nvSpPr>
              <p:cNvPr id="14" name="TextBox 13"/>
              <p:cNvSpPr txBox="1"/>
              <p:nvPr/>
            </p:nvSpPr>
            <p:spPr>
              <a:xfrm>
                <a:off x="1640116" y="2779618"/>
                <a:ext cx="3924601" cy="587367"/>
              </a:xfrm>
              <a:prstGeom prst="rect">
                <a:avLst/>
              </a:prstGeom>
              <a:noFill/>
            </p:spPr>
            <p:txBody>
              <a:bodyPr wrap="none" rtlCol="0">
                <a:spAutoFit/>
              </a:bodyPr>
              <a:lstStyle/>
              <a:p>
                <a:pPr defTabSz="685800"/>
                <a:r>
                  <a:rPr lang="en-US" sz="1800" dirty="0" err="1" smtClean="0">
                    <a:solidFill>
                      <a:schemeClr val="bg1"/>
                    </a:solidFill>
                    <a:latin typeface="Arial Black" panose="020B0A04020102020204" pitchFamily="34" charset="0"/>
                  </a:rPr>
                  <a:t>Sergey.chernolyas</a:t>
                </a:r>
                <a:endParaRPr lang="en-US" sz="1800" dirty="0">
                  <a:solidFill>
                    <a:schemeClr val="bg1"/>
                  </a:solidFill>
                  <a:latin typeface="Arial Black" panose="020B0A04020102020204" pitchFamily="34" charset="0"/>
                </a:endParaRPr>
              </a:p>
            </p:txBody>
          </p:sp>
        </p:grpSp>
        <p:sp>
          <p:nvSpPr>
            <p:cNvPr id="17" name="TextBox 16"/>
            <p:cNvSpPr txBox="1"/>
            <p:nvPr/>
          </p:nvSpPr>
          <p:spPr>
            <a:xfrm>
              <a:off x="1502228" y="2983890"/>
              <a:ext cx="3869923" cy="440526"/>
            </a:xfrm>
            <a:prstGeom prst="rect">
              <a:avLst/>
            </a:prstGeom>
            <a:noFill/>
          </p:spPr>
          <p:txBody>
            <a:bodyPr wrap="square" rtlCol="0">
              <a:spAutoFit/>
            </a:bodyPr>
            <a:lstStyle/>
            <a:p>
              <a:pPr defTabSz="685800"/>
              <a:r>
                <a:rPr lang="en-US" sz="1800" dirty="0" err="1" smtClean="0">
                  <a:solidFill>
                    <a:schemeClr val="bg1"/>
                  </a:solidFill>
                  <a:latin typeface="Arial Black" panose="020B0A04020102020204" pitchFamily="34" charset="0"/>
                </a:rPr>
                <a:t>schernolyas</a:t>
              </a:r>
              <a:endParaRPr lang="en-US" sz="1800" dirty="0">
                <a:solidFill>
                  <a:schemeClr val="bg1"/>
                </a:solidFill>
                <a:latin typeface="Arial Black" panose="020B0A04020102020204" pitchFamily="34" charset="0"/>
              </a:endParaRPr>
            </a:p>
          </p:txBody>
        </p:sp>
      </p:gr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0418" y="2549632"/>
            <a:ext cx="475488" cy="475488"/>
          </a:xfrm>
          <a:prstGeom prst="rect">
            <a:avLst/>
          </a:prstGeom>
        </p:spPr>
      </p:pic>
    </p:spTree>
    <p:extLst>
      <p:ext uri="{BB962C8B-B14F-4D97-AF65-F5344CB8AC3E}">
        <p14:creationId xmlns:p14="http://schemas.microsoft.com/office/powerpoint/2010/main" val="6758020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60363" y="986711"/>
            <a:ext cx="8329612" cy="3147325"/>
          </a:xfrm>
        </p:spPr>
        <p:txBody>
          <a:bodyPr/>
          <a:lstStyle/>
          <a:p>
            <a:pPr marL="342900" indent="-342900">
              <a:lnSpc>
                <a:spcPct val="130000"/>
              </a:lnSpc>
              <a:buClr>
                <a:schemeClr val="accent4"/>
              </a:buClr>
              <a:buFont typeface="+mj-lt"/>
              <a:buAutoNum type="arabicPeriod"/>
            </a:pPr>
            <a:r>
              <a:rPr lang="en-US" dirty="0" smtClean="0">
                <a:solidFill>
                  <a:srgbClr val="444444"/>
                </a:solidFill>
              </a:rPr>
              <a:t>JPA for NoSQL: Why and How?</a:t>
            </a:r>
            <a:endParaRPr lang="en-US" dirty="0">
              <a:solidFill>
                <a:srgbClr val="444444"/>
              </a:solidFill>
            </a:endParaRPr>
          </a:p>
          <a:p>
            <a:pPr marL="342900" indent="-342900">
              <a:lnSpc>
                <a:spcPct val="130000"/>
              </a:lnSpc>
              <a:buClr>
                <a:schemeClr val="accent4"/>
              </a:buClr>
              <a:buFont typeface="+mj-lt"/>
              <a:buAutoNum type="arabicPeriod"/>
            </a:pPr>
            <a:r>
              <a:rPr lang="en-US" dirty="0" smtClean="0">
                <a:solidFill>
                  <a:srgbClr val="444444"/>
                </a:solidFill>
              </a:rPr>
              <a:t>Hibernate OGM presentation</a:t>
            </a:r>
          </a:p>
          <a:p>
            <a:pPr marL="342900" indent="-342900">
              <a:lnSpc>
                <a:spcPct val="130000"/>
              </a:lnSpc>
              <a:buClr>
                <a:schemeClr val="accent4"/>
              </a:buClr>
              <a:buFont typeface="+mj-lt"/>
              <a:buAutoNum type="arabicPeriod"/>
            </a:pPr>
            <a:r>
              <a:rPr lang="en-US" dirty="0" smtClean="0">
                <a:solidFill>
                  <a:srgbClr val="444444"/>
                </a:solidFill>
              </a:rPr>
              <a:t>OrientDB presentation</a:t>
            </a:r>
          </a:p>
          <a:p>
            <a:pPr marL="342900" indent="-342900">
              <a:lnSpc>
                <a:spcPct val="130000"/>
              </a:lnSpc>
              <a:buClr>
                <a:schemeClr val="accent4"/>
              </a:buClr>
              <a:buFont typeface="+mj-lt"/>
              <a:buAutoNum type="arabicPeriod"/>
            </a:pPr>
            <a:r>
              <a:rPr lang="en-US" dirty="0" smtClean="0">
                <a:solidFill>
                  <a:srgbClr val="444444"/>
                </a:solidFill>
              </a:rPr>
              <a:t>My contribution to Hibernate OGM project (Integration module for OrientDB)</a:t>
            </a:r>
          </a:p>
          <a:p>
            <a:pPr>
              <a:lnSpc>
                <a:spcPct val="130000"/>
              </a:lnSpc>
              <a:buClr>
                <a:schemeClr val="accent4"/>
              </a:buClr>
            </a:pPr>
            <a:endParaRPr lang="en-US" dirty="0">
              <a:solidFill>
                <a:srgbClr val="444444"/>
              </a:solidFill>
            </a:endParaRPr>
          </a:p>
        </p:txBody>
      </p:sp>
      <p:sp>
        <p:nvSpPr>
          <p:cNvPr id="3" name="Text Placeholder 2"/>
          <p:cNvSpPr>
            <a:spLocks noGrp="1"/>
          </p:cNvSpPr>
          <p:nvPr>
            <p:ph type="body" sz="quarter" idx="11"/>
          </p:nvPr>
        </p:nvSpPr>
        <p:spPr/>
        <p:txBody>
          <a:bodyPr/>
          <a:lstStyle/>
          <a:p>
            <a:r>
              <a:rPr lang="en-US" smtClean="0"/>
              <a:t>SUBTOPICS</a:t>
            </a:r>
            <a:endParaRPr lang="en-US" dirty="0"/>
          </a:p>
        </p:txBody>
      </p:sp>
    </p:spTree>
    <p:extLst>
      <p:ext uri="{BB962C8B-B14F-4D97-AF65-F5344CB8AC3E}">
        <p14:creationId xmlns:p14="http://schemas.microsoft.com/office/powerpoint/2010/main" val="39939767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a:xfrm>
            <a:off x="866628" y="2457127"/>
            <a:ext cx="3125279" cy="284693"/>
          </a:xfrm>
          <a:solidFill>
            <a:srgbClr val="88C341"/>
          </a:solidFill>
        </p:spPr>
        <p:txBody>
          <a:bodyPr/>
          <a:lstStyle/>
          <a:p>
            <a:r>
              <a:rPr lang="en-US" dirty="0" smtClean="0"/>
              <a:t>JPA for NoSQL: Why and How?</a:t>
            </a:r>
            <a:endParaRPr lang="en-US" dirty="0"/>
          </a:p>
        </p:txBody>
      </p:sp>
    </p:spTree>
    <p:extLst>
      <p:ext uri="{BB962C8B-B14F-4D97-AF65-F5344CB8AC3E}">
        <p14:creationId xmlns:p14="http://schemas.microsoft.com/office/powerpoint/2010/main" val="3320667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60363" y="986711"/>
            <a:ext cx="8329612" cy="3147325"/>
          </a:xfrm>
        </p:spPr>
        <p:txBody>
          <a:bodyPr/>
          <a:lstStyle/>
          <a:p>
            <a:pPr marL="342900" indent="-342900">
              <a:lnSpc>
                <a:spcPct val="130000"/>
              </a:lnSpc>
              <a:buClr>
                <a:schemeClr val="accent4"/>
              </a:buClr>
              <a:buFont typeface="+mj-lt"/>
              <a:buAutoNum type="arabicPeriod"/>
            </a:pPr>
            <a:r>
              <a:rPr lang="en-GB" dirty="0" smtClean="0"/>
              <a:t>Standard way for declare and describe domain model</a:t>
            </a:r>
            <a:endParaRPr lang="en-US" dirty="0" smtClean="0">
              <a:solidFill>
                <a:srgbClr val="444444"/>
              </a:solidFill>
            </a:endParaRPr>
          </a:p>
          <a:p>
            <a:pPr marL="342900" indent="-342900">
              <a:lnSpc>
                <a:spcPct val="130000"/>
              </a:lnSpc>
              <a:buClr>
                <a:schemeClr val="accent4"/>
              </a:buClr>
              <a:buFont typeface="+mj-lt"/>
              <a:buAutoNum type="arabicPeriod"/>
            </a:pPr>
            <a:r>
              <a:rPr lang="en-GB" dirty="0"/>
              <a:t>Common way for working with entities</a:t>
            </a:r>
            <a:endParaRPr lang="en-US" dirty="0" smtClean="0">
              <a:solidFill>
                <a:srgbClr val="444444"/>
              </a:solidFill>
            </a:endParaRPr>
          </a:p>
          <a:p>
            <a:pPr marL="342900" indent="-342900">
              <a:lnSpc>
                <a:spcPct val="130000"/>
              </a:lnSpc>
              <a:buFont typeface="+mj-lt"/>
              <a:buAutoNum type="arabicPeriod"/>
            </a:pPr>
            <a:r>
              <a:rPr lang="en-GB" dirty="0"/>
              <a:t>One way for working with different </a:t>
            </a:r>
            <a:r>
              <a:rPr lang="en-GB" dirty="0" smtClean="0"/>
              <a:t>storages</a:t>
            </a:r>
            <a:endParaRPr lang="en-US" dirty="0">
              <a:solidFill>
                <a:srgbClr val="444444"/>
              </a:solidFill>
            </a:endParaRPr>
          </a:p>
        </p:txBody>
      </p:sp>
      <p:sp>
        <p:nvSpPr>
          <p:cNvPr id="3" name="Text Placeholder 2"/>
          <p:cNvSpPr>
            <a:spLocks noGrp="1"/>
          </p:cNvSpPr>
          <p:nvPr>
            <p:ph type="body" sz="quarter" idx="11"/>
          </p:nvPr>
        </p:nvSpPr>
        <p:spPr/>
        <p:txBody>
          <a:bodyPr/>
          <a:lstStyle/>
          <a:p>
            <a:r>
              <a:rPr lang="en-US" dirty="0" smtClean="0"/>
              <a:t>JPA for NoSQL: Why and How?</a:t>
            </a:r>
            <a:endParaRPr lang="en-US" dirty="0"/>
          </a:p>
        </p:txBody>
      </p:sp>
    </p:spTree>
    <p:extLst>
      <p:ext uri="{BB962C8B-B14F-4D97-AF65-F5344CB8AC3E}">
        <p14:creationId xmlns:p14="http://schemas.microsoft.com/office/powerpoint/2010/main" val="26323419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a:xfrm>
            <a:off x="866628" y="2457127"/>
            <a:ext cx="3010311" cy="284693"/>
          </a:xfrm>
          <a:solidFill>
            <a:srgbClr val="88C341"/>
          </a:solidFill>
        </p:spPr>
        <p:txBody>
          <a:bodyPr/>
          <a:lstStyle/>
          <a:p>
            <a:r>
              <a:rPr lang="en-US" dirty="0" smtClean="0"/>
              <a:t>Hibernate OGM presentation </a:t>
            </a:r>
            <a:endParaRPr lang="en-US" dirty="0"/>
          </a:p>
        </p:txBody>
      </p:sp>
      <p:pic>
        <p:nvPicPr>
          <p:cNvPr id="7" name="Shape 56" descr="hibernate_ogm_600px.png"/>
          <p:cNvPicPr preferRelativeResize="0"/>
          <p:nvPr/>
        </p:nvPicPr>
        <p:blipFill>
          <a:blip r:embed="rId2">
            <a:alphaModFix/>
          </a:blip>
          <a:stretch>
            <a:fillRect/>
          </a:stretch>
        </p:blipFill>
        <p:spPr>
          <a:xfrm>
            <a:off x="1434110" y="1022763"/>
            <a:ext cx="6156862" cy="952500"/>
          </a:xfrm>
          <a:prstGeom prst="rect">
            <a:avLst/>
          </a:prstGeom>
          <a:noFill/>
          <a:ln>
            <a:noFill/>
          </a:ln>
        </p:spPr>
      </p:pic>
    </p:spTree>
    <p:extLst>
      <p:ext uri="{BB962C8B-B14F-4D97-AF65-F5344CB8AC3E}">
        <p14:creationId xmlns:p14="http://schemas.microsoft.com/office/powerpoint/2010/main" val="272211052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60363" y="986711"/>
            <a:ext cx="8329612" cy="3147325"/>
          </a:xfrm>
        </p:spPr>
        <p:txBody>
          <a:bodyPr/>
          <a:lstStyle/>
          <a:p>
            <a:pPr marL="342900" indent="-342900">
              <a:lnSpc>
                <a:spcPct val="130000"/>
              </a:lnSpc>
              <a:buClr>
                <a:schemeClr val="accent4"/>
              </a:buClr>
              <a:buFont typeface="+mj-lt"/>
              <a:buAutoNum type="arabicPeriod"/>
            </a:pPr>
            <a:r>
              <a:rPr lang="en-GB" dirty="0" smtClean="0"/>
              <a:t>Main goals</a:t>
            </a:r>
          </a:p>
          <a:p>
            <a:pPr marL="342900" indent="-342900">
              <a:lnSpc>
                <a:spcPct val="130000"/>
              </a:lnSpc>
              <a:buClr>
                <a:schemeClr val="accent4"/>
              </a:buClr>
              <a:buFont typeface="+mj-lt"/>
              <a:buAutoNum type="arabicPeriod"/>
            </a:pPr>
            <a:r>
              <a:rPr lang="en-GB" dirty="0" smtClean="0"/>
              <a:t>Main achievements</a:t>
            </a:r>
            <a:endParaRPr lang="en-US" dirty="0">
              <a:solidFill>
                <a:srgbClr val="444444"/>
              </a:solidFill>
            </a:endParaRPr>
          </a:p>
        </p:txBody>
      </p:sp>
      <p:sp>
        <p:nvSpPr>
          <p:cNvPr id="3" name="Text Placeholder 2"/>
          <p:cNvSpPr>
            <a:spLocks noGrp="1"/>
          </p:cNvSpPr>
          <p:nvPr>
            <p:ph type="body" sz="quarter" idx="11"/>
          </p:nvPr>
        </p:nvSpPr>
        <p:spPr/>
        <p:txBody>
          <a:bodyPr/>
          <a:lstStyle/>
          <a:p>
            <a:r>
              <a:rPr lang="en-US" dirty="0" smtClean="0"/>
              <a:t>Introduction the project</a:t>
            </a:r>
            <a:endParaRPr lang="en-US" dirty="0"/>
          </a:p>
        </p:txBody>
      </p:sp>
    </p:spTree>
    <p:extLst>
      <p:ext uri="{BB962C8B-B14F-4D97-AF65-F5344CB8AC3E}">
        <p14:creationId xmlns:p14="http://schemas.microsoft.com/office/powerpoint/2010/main" val="33462187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US" dirty="0" smtClean="0"/>
              <a:t>Supported types of storages</a:t>
            </a:r>
            <a:endParaRPr lang="en-US" dirty="0"/>
          </a:p>
        </p:txBody>
      </p:sp>
      <p:pic>
        <p:nvPicPr>
          <p:cNvPr id="5" name="Рисунок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064" y="752800"/>
            <a:ext cx="7046477" cy="4056509"/>
          </a:xfrm>
          <a:prstGeom prst="rect">
            <a:avLst/>
          </a:prstGeom>
        </p:spPr>
      </p:pic>
    </p:spTree>
    <p:extLst>
      <p:ext uri="{BB962C8B-B14F-4D97-AF65-F5344CB8AC3E}">
        <p14:creationId xmlns:p14="http://schemas.microsoft.com/office/powerpoint/2010/main" val="32674639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60363" y="986711"/>
            <a:ext cx="8329612" cy="3147325"/>
          </a:xfrm>
        </p:spPr>
        <p:txBody>
          <a:bodyPr/>
          <a:lstStyle/>
          <a:p>
            <a:pPr marL="342900" indent="-342900">
              <a:lnSpc>
                <a:spcPct val="130000"/>
              </a:lnSpc>
              <a:buClr>
                <a:schemeClr val="accent4"/>
              </a:buClr>
              <a:buFont typeface="+mj-lt"/>
              <a:buAutoNum type="arabicPeriod"/>
            </a:pPr>
            <a:r>
              <a:rPr lang="en-US" dirty="0" smtClean="0"/>
              <a:t>Graph </a:t>
            </a:r>
            <a:endParaRPr lang="en-US" dirty="0" smtClean="0">
              <a:solidFill>
                <a:srgbClr val="444444"/>
              </a:solidFill>
            </a:endParaRPr>
          </a:p>
          <a:p>
            <a:pPr marL="342900" indent="-342900">
              <a:lnSpc>
                <a:spcPct val="130000"/>
              </a:lnSpc>
              <a:buClr>
                <a:schemeClr val="accent4"/>
              </a:buClr>
              <a:buFont typeface="+mj-lt"/>
              <a:buAutoNum type="arabicPeriod"/>
            </a:pPr>
            <a:r>
              <a:rPr lang="en-US" dirty="0" smtClean="0"/>
              <a:t>Document-oriented</a:t>
            </a:r>
            <a:endParaRPr lang="en-US" dirty="0" smtClean="0">
              <a:solidFill>
                <a:srgbClr val="444444"/>
              </a:solidFill>
            </a:endParaRPr>
          </a:p>
          <a:p>
            <a:pPr marL="342900" indent="-342900">
              <a:lnSpc>
                <a:spcPct val="130000"/>
              </a:lnSpc>
              <a:buFont typeface="+mj-lt"/>
              <a:buAutoNum type="arabicPeriod"/>
            </a:pPr>
            <a:r>
              <a:rPr lang="en-GB" dirty="0" smtClean="0"/>
              <a:t>Key-values</a:t>
            </a:r>
          </a:p>
          <a:p>
            <a:pPr marL="342900" indent="-342900">
              <a:lnSpc>
                <a:spcPct val="130000"/>
              </a:lnSpc>
              <a:buFont typeface="+mj-lt"/>
              <a:buAutoNum type="arabicPeriod"/>
            </a:pPr>
            <a:r>
              <a:rPr lang="en-GB" dirty="0" smtClean="0">
                <a:solidFill>
                  <a:srgbClr val="444444"/>
                </a:solidFill>
              </a:rPr>
              <a:t>Column-oriented</a:t>
            </a:r>
          </a:p>
          <a:p>
            <a:pPr marL="342900" indent="-342900">
              <a:lnSpc>
                <a:spcPct val="130000"/>
              </a:lnSpc>
              <a:buFont typeface="+mj-lt"/>
              <a:buAutoNum type="arabicPeriod"/>
            </a:pPr>
            <a:r>
              <a:rPr lang="en-GB" i="1" dirty="0" smtClean="0">
                <a:solidFill>
                  <a:srgbClr val="444444"/>
                </a:solidFill>
              </a:rPr>
              <a:t>Multi-model (produced in 5.2 release)</a:t>
            </a:r>
            <a:endParaRPr lang="en-US" i="1" dirty="0">
              <a:solidFill>
                <a:srgbClr val="444444"/>
              </a:solidFill>
            </a:endParaRPr>
          </a:p>
        </p:txBody>
      </p:sp>
      <p:sp>
        <p:nvSpPr>
          <p:cNvPr id="3" name="Text Placeholder 2"/>
          <p:cNvSpPr>
            <a:spLocks noGrp="1"/>
          </p:cNvSpPr>
          <p:nvPr>
            <p:ph type="body" sz="quarter" idx="11"/>
          </p:nvPr>
        </p:nvSpPr>
        <p:spPr/>
        <p:txBody>
          <a:bodyPr/>
          <a:lstStyle/>
          <a:p>
            <a:r>
              <a:rPr lang="en-US" dirty="0"/>
              <a:t>Supported types of storages</a:t>
            </a:r>
          </a:p>
        </p:txBody>
      </p:sp>
    </p:spTree>
    <p:extLst>
      <p:ext uri="{BB962C8B-B14F-4D97-AF65-F5344CB8AC3E}">
        <p14:creationId xmlns:p14="http://schemas.microsoft.com/office/powerpoint/2010/main" val="1510958754"/>
      </p:ext>
    </p:extLst>
  </p:cSld>
  <p:clrMapOvr>
    <a:masterClrMapping/>
  </p:clrMapOvr>
  <p:timing>
    <p:tnLst>
      <p:par>
        <p:cTn id="1" dur="indefinite" restart="never" nodeType="tmRoot"/>
      </p:par>
    </p:tnLst>
  </p:timing>
</p:sld>
</file>

<file path=ppt/theme/theme1.xml><?xml version="1.0" encoding="utf-8"?>
<a:theme xmlns:a="http://schemas.openxmlformats.org/drawingml/2006/main" name="Cover Slides">
  <a:themeElements>
    <a:clrScheme name="EPAM_Color">
      <a:dk1>
        <a:srgbClr val="464547"/>
      </a:dk1>
      <a:lt1>
        <a:sysClr val="window" lastClr="FFFFFF"/>
      </a:lt1>
      <a:dk2>
        <a:srgbClr val="666666"/>
      </a:dk2>
      <a:lt2>
        <a:srgbClr val="999999"/>
      </a:lt2>
      <a:accent1>
        <a:srgbClr val="CCCCCC"/>
      </a:accent1>
      <a:accent2>
        <a:srgbClr val="39C2D7"/>
      </a:accent2>
      <a:accent3>
        <a:srgbClr val="1B8BA0"/>
      </a:accent3>
      <a:accent4>
        <a:srgbClr val="A3C644"/>
      </a:accent4>
      <a:accent5>
        <a:srgbClr val="7F993A"/>
      </a:accent5>
      <a:accent6>
        <a:srgbClr val="B22746"/>
      </a:accent6>
      <a:hlink>
        <a:srgbClr val="32B6CE"/>
      </a:hlink>
      <a:folHlink>
        <a:srgbClr val="1B8A9F"/>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0E9A4A7D20EA84CAA39F80EA2A19865" ma:contentTypeVersion="1" ma:contentTypeDescription="Create a new document." ma:contentTypeScope="" ma:versionID="4ed0c655cf5595f31b06ef1418ca28bf">
  <xsd:schema xmlns:xsd="http://www.w3.org/2001/XMLSchema" xmlns:xs="http://www.w3.org/2001/XMLSchema" xmlns:p="http://schemas.microsoft.com/office/2006/metadata/properties" xmlns:ns1="http://schemas.microsoft.com/sharepoint/v3" targetNamespace="http://schemas.microsoft.com/office/2006/metadata/properties" ma:root="true" ma:fieldsID="4dcce58c87e9fcebab8021569449a8d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5E3C081-4081-47AD-A9A6-9F18F525DA1D}">
  <ds:schemaRefs>
    <ds:schemaRef ds:uri="http://schemas.microsoft.com/office/2006/documentManagement/types"/>
    <ds:schemaRef ds:uri="http://purl.org/dc/elements/1.1/"/>
    <ds:schemaRef ds:uri="http://schemas.openxmlformats.org/package/2006/metadata/core-properties"/>
    <ds:schemaRef ds:uri="http://schemas.microsoft.com/sharepoint/v3"/>
    <ds:schemaRef ds:uri="http://schemas.microsoft.com/office/2006/metadata/properties"/>
    <ds:schemaRef ds:uri="http://www.w3.org/XML/1998/namespace"/>
    <ds:schemaRef ds:uri="http://schemas.microsoft.com/office/infopath/2007/PartnerControls"/>
    <ds:schemaRef ds:uri="http://purl.org/dc/dcmitype/"/>
    <ds:schemaRef ds:uri="http://purl.org/dc/terms/"/>
  </ds:schemaRefs>
</ds:datastoreItem>
</file>

<file path=customXml/itemProps2.xml><?xml version="1.0" encoding="utf-8"?>
<ds:datastoreItem xmlns:ds="http://schemas.openxmlformats.org/officeDocument/2006/customXml" ds:itemID="{C3A1A37E-F8E3-427A-BCE9-B1DDB8B96C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883F0F-DE57-4ECA-B9BB-F22E8C5B5D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23017</TotalTime>
  <Words>1165</Words>
  <Application>Microsoft Office PowerPoint</Application>
  <PresentationFormat>On-screen Show (16:9)</PresentationFormat>
  <Paragraphs>195</Paragraphs>
  <Slides>20</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Arial Black</vt:lpstr>
      <vt:lpstr>Calibri</vt:lpstr>
      <vt:lpstr>Lucida Grande</vt:lpstr>
      <vt:lpstr>Trebuchet MS</vt:lpstr>
      <vt:lpstr>Cover Slides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EPAM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Michelle Canning</dc:creator>
  <cp:lastModifiedBy>Sergey Chernolyas</cp:lastModifiedBy>
  <cp:revision>1162</cp:revision>
  <cp:lastPrinted>2014-07-09T13:30:36Z</cp:lastPrinted>
  <dcterms:created xsi:type="dcterms:W3CDTF">2014-07-08T13:27:24Z</dcterms:created>
  <dcterms:modified xsi:type="dcterms:W3CDTF">2017-03-31T05:27:05Z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0x010100B0E9A4A7D20EA84CAA39F80EA2A19865</vt:lpwstr>
  </property>
</Properties>
</file>